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7468713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3" y="496793"/>
                </a:moveTo>
                <a:lnTo>
                  <a:pt x="0" y="0"/>
                </a:lnTo>
                <a:lnTo>
                  <a:pt x="819287" y="16759"/>
                </a:lnTo>
                <a:lnTo>
                  <a:pt x="819287" y="496793"/>
                </a:lnTo>
                <a:lnTo>
                  <a:pt x="496793" y="496793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467648" cy="786199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787312"/>
            <a:ext cx="7716222" cy="74996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3"/>
            <a:ext cx="18287999" cy="1028699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80219" y="3419871"/>
            <a:ext cx="9327561" cy="2204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94436" y="3508614"/>
            <a:ext cx="12299127" cy="23736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06675" y="9757437"/>
            <a:ext cx="1665605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YXdXT2l-Gg&amp;list=PL-osiE80TeTskrapNbzXhwoFUiLCjGgY7&amp;index=1&amp;t=139s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youtube.com/watch?v=khKv-8q7YmY&amp;list=PL-osiE80TeTskrapNbzXhwoFUiLCjGgY7&amp;index=3&amp;pp=iAQB" TargetMode="External"/><Relationship Id="rId4" Type="http://schemas.openxmlformats.org/officeDocument/2006/relationships/hyperlink" Target="https://www.youtube.com/watch?v=k9TUPpGqYTo&amp;list=PL-osiE80TeTskrapNbzXhwoFUiLCjGgY7&amp;index=2&amp;pp=iAQ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8KRzm-HUcc&amp;list=PL-osiE80TeTskrapNbzXhwoFUiLCjGgY7&amp;index=4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daefaLgNkw0&amp;list=PL-osiE80TeTskrapNbzXhwoFUiLCjGgY7&amp;index=5&amp;pp=iAQ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mtfc69UwRs1qMRbWN0-Sh3B6KCnSJLJB/view?usp=sharing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606675" y="9177019"/>
            <a:ext cx="16656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sz="2400" spc="18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400" spc="290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24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4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2400" spc="60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2400" spc="18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400" spc="254" dirty="0">
                <a:solidFill>
                  <a:srgbClr val="FFFFFF"/>
                </a:solidFill>
                <a:latin typeface="Lucida Sans Unicode"/>
                <a:cs typeface="Lucida Sans Unicode"/>
              </a:rPr>
              <a:t>#</a:t>
            </a:r>
            <a:r>
              <a:rPr sz="2400" spc="20" dirty="0">
                <a:solidFill>
                  <a:srgbClr val="FFFFFF"/>
                </a:solidFill>
                <a:latin typeface="Lucida Sans Unicode"/>
                <a:cs typeface="Lucida Sans Unicode"/>
              </a:rPr>
              <a:t>2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9177019"/>
            <a:ext cx="3937000" cy="7643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man Pratap Yadav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Abhay Shukla</a:t>
            </a:r>
            <a:endParaRPr lang="en-IN" sz="24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155248" y="9400984"/>
            <a:ext cx="8839835" cy="0"/>
          </a:xfrm>
          <a:custGeom>
            <a:avLst/>
            <a:gdLst/>
            <a:ahLst/>
            <a:cxnLst/>
            <a:rect l="l" t="t" r="r" b="b"/>
            <a:pathLst>
              <a:path w="8839835">
                <a:moveTo>
                  <a:pt x="0" y="0"/>
                </a:moveTo>
                <a:lnTo>
                  <a:pt x="8839213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994659" y="886015"/>
            <a:ext cx="12298680" cy="3153427"/>
          </a:xfrm>
          <a:prstGeom prst="rect">
            <a:avLst/>
          </a:prstGeom>
        </p:spPr>
        <p:txBody>
          <a:bodyPr vert="horz" wrap="square" lIns="0" tIns="2882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270"/>
              </a:spcBef>
            </a:pPr>
            <a:r>
              <a:rPr lang="en-IN" sz="9300" spc="270">
                <a:solidFill>
                  <a:srgbClr val="FFFFFF"/>
                </a:solidFill>
                <a:latin typeface="Arial"/>
                <a:cs typeface="Arial"/>
              </a:rPr>
              <a:t>Data Structure and Algorithms</a:t>
            </a:r>
            <a:endParaRPr lang="pt-BR" sz="3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3305" y="2775013"/>
            <a:ext cx="5758815" cy="4090035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1925320">
              <a:lnSpc>
                <a:spcPts val="7950"/>
              </a:lnSpc>
              <a:spcBef>
                <a:spcPts val="1740"/>
              </a:spcBef>
            </a:pPr>
            <a:r>
              <a:rPr sz="8000" b="1" spc="320" dirty="0">
                <a:solidFill>
                  <a:srgbClr val="FFBD58"/>
                </a:solidFill>
                <a:latin typeface="Arial"/>
                <a:cs typeface="Arial"/>
              </a:rPr>
              <a:t>Basic </a:t>
            </a:r>
            <a:r>
              <a:rPr sz="8000" b="1" spc="32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8000" b="1" spc="35" dirty="0">
                <a:solidFill>
                  <a:srgbClr val="FFBD58"/>
                </a:solidFill>
                <a:latin typeface="Arial"/>
                <a:cs typeface="Arial"/>
              </a:rPr>
              <a:t>P</a:t>
            </a:r>
            <a:r>
              <a:rPr sz="8000" b="1" spc="665" dirty="0">
                <a:solidFill>
                  <a:srgbClr val="FFBD58"/>
                </a:solidFill>
                <a:latin typeface="Arial"/>
                <a:cs typeface="Arial"/>
              </a:rPr>
              <a:t>y</a:t>
            </a:r>
            <a:r>
              <a:rPr sz="8000" b="1" spc="1095" dirty="0">
                <a:solidFill>
                  <a:srgbClr val="FFBD58"/>
                </a:solidFill>
                <a:latin typeface="Arial"/>
                <a:cs typeface="Arial"/>
              </a:rPr>
              <a:t>t</a:t>
            </a:r>
            <a:r>
              <a:rPr sz="8000" b="1" spc="305" dirty="0">
                <a:solidFill>
                  <a:srgbClr val="FFBD58"/>
                </a:solidFill>
                <a:latin typeface="Arial"/>
                <a:cs typeface="Arial"/>
              </a:rPr>
              <a:t>h</a:t>
            </a:r>
            <a:r>
              <a:rPr sz="8000" b="1" spc="465" dirty="0">
                <a:solidFill>
                  <a:srgbClr val="FFBD58"/>
                </a:solidFill>
                <a:latin typeface="Arial"/>
                <a:cs typeface="Arial"/>
              </a:rPr>
              <a:t>o</a:t>
            </a:r>
            <a:r>
              <a:rPr sz="8000" b="1" spc="310" dirty="0">
                <a:solidFill>
                  <a:srgbClr val="FFBD58"/>
                </a:solidFill>
                <a:latin typeface="Arial"/>
                <a:cs typeface="Arial"/>
              </a:rPr>
              <a:t>n</a:t>
            </a:r>
            <a:endParaRPr sz="8000">
              <a:latin typeface="Arial"/>
              <a:cs typeface="Arial"/>
            </a:endParaRPr>
          </a:p>
          <a:p>
            <a:pPr marL="12700" marR="5080">
              <a:lnSpc>
                <a:spcPct val="116100"/>
              </a:lnSpc>
              <a:spcBef>
                <a:spcPts val="2760"/>
              </a:spcBef>
            </a:pP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widely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used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various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business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sectors,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such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as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programming, 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web </a:t>
            </a:r>
            <a:r>
              <a:rPr sz="2100" spc="1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development,</a:t>
            </a:r>
            <a:r>
              <a:rPr sz="2100" spc="-16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16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learning,</a:t>
            </a:r>
            <a:r>
              <a:rPr sz="2100" spc="-16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6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data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science.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07486" y="1500353"/>
            <a:ext cx="516318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0" spc="260" dirty="0">
                <a:solidFill>
                  <a:srgbClr val="F7F4EB"/>
                </a:solidFill>
                <a:latin typeface="Lucida Sans Unicode"/>
                <a:cs typeface="Lucida Sans Unicode"/>
              </a:rPr>
              <a:t>C</a:t>
            </a:r>
            <a:r>
              <a:rPr sz="2100" b="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r</a:t>
            </a:r>
            <a:r>
              <a:rPr sz="2100" b="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b="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b="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b="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b="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d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-40" dirty="0">
                <a:solidFill>
                  <a:srgbClr val="F7F4EB"/>
                </a:solidFill>
                <a:latin typeface="Lucida Sans Unicode"/>
                <a:cs typeface="Lucida Sans Unicode"/>
              </a:rPr>
              <a:t>i</a:t>
            </a:r>
            <a:r>
              <a:rPr sz="2100" b="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-515" dirty="0">
                <a:solidFill>
                  <a:srgbClr val="F7F4EB"/>
                </a:solidFill>
                <a:latin typeface="Lucida Sans Unicode"/>
                <a:cs typeface="Lucida Sans Unicode"/>
              </a:rPr>
              <a:t>1</a:t>
            </a:r>
            <a:r>
              <a:rPr sz="2100" b="0" spc="10" dirty="0">
                <a:solidFill>
                  <a:srgbClr val="F7F4EB"/>
                </a:solidFill>
                <a:latin typeface="Lucida Sans Unicode"/>
                <a:cs typeface="Lucida Sans Unicode"/>
              </a:rPr>
              <a:t>9</a:t>
            </a:r>
            <a:r>
              <a:rPr sz="2100" b="0" spc="-35" dirty="0">
                <a:solidFill>
                  <a:srgbClr val="F7F4EB"/>
                </a:solidFill>
                <a:latin typeface="Lucida Sans Unicode"/>
                <a:cs typeface="Lucida Sans Unicode"/>
              </a:rPr>
              <a:t>8</a:t>
            </a:r>
            <a:r>
              <a:rPr sz="2100" b="0" spc="10" dirty="0">
                <a:solidFill>
                  <a:srgbClr val="F7F4EB"/>
                </a:solidFill>
                <a:latin typeface="Lucida Sans Unicode"/>
                <a:cs typeface="Lucida Sans Unicode"/>
              </a:rPr>
              <a:t>9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b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y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210" dirty="0">
                <a:solidFill>
                  <a:srgbClr val="F7F4EB"/>
                </a:solidFill>
                <a:latin typeface="Lucida Sans Unicode"/>
                <a:cs typeface="Lucida Sans Unicode"/>
              </a:rPr>
              <a:t>G</a:t>
            </a:r>
            <a:r>
              <a:rPr sz="2100" b="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u</a:t>
            </a:r>
            <a:r>
              <a:rPr sz="2100" b="0" spc="-40" dirty="0">
                <a:solidFill>
                  <a:srgbClr val="F7F4EB"/>
                </a:solidFill>
                <a:latin typeface="Lucida Sans Unicode"/>
                <a:cs typeface="Lucida Sans Unicode"/>
              </a:rPr>
              <a:t>i</a:t>
            </a:r>
            <a:r>
              <a:rPr sz="2100" b="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d</a:t>
            </a:r>
            <a:r>
              <a:rPr sz="2100" b="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v</a:t>
            </a:r>
            <a:r>
              <a:rPr sz="2100" b="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b="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b="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R</a:t>
            </a:r>
            <a:r>
              <a:rPr sz="2100" b="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</a:t>
            </a:r>
            <a:r>
              <a:rPr sz="2100" b="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ss</a:t>
            </a:r>
            <a:r>
              <a:rPr sz="2100" b="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u</a:t>
            </a:r>
            <a:r>
              <a:rPr sz="2100" b="0" spc="160" dirty="0">
                <a:solidFill>
                  <a:srgbClr val="F7F4EB"/>
                </a:solidFill>
                <a:latin typeface="Lucida Sans Unicode"/>
                <a:cs typeface="Lucida Sans Unicode"/>
              </a:rPr>
              <a:t>m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07486" y="3021069"/>
            <a:ext cx="7828280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interpreted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language,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which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means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that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it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not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compiled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into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5" dirty="0">
                <a:solidFill>
                  <a:srgbClr val="F7F4EB"/>
                </a:solidFill>
                <a:latin typeface="Lucida Sans Unicode"/>
                <a:cs typeface="Lucida Sans Unicode"/>
              </a:rPr>
              <a:t>code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before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it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executed.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307486" y="4688840"/>
            <a:ext cx="7646670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named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after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British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comedy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troupe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Monty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Python's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40" dirty="0">
                <a:solidFill>
                  <a:srgbClr val="F7F4EB"/>
                </a:solidFill>
                <a:latin typeface="Lucida Sans Unicode"/>
                <a:cs typeface="Lucida Sans Unicode"/>
              </a:rPr>
              <a:t>Flying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Circus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307486" y="6398240"/>
            <a:ext cx="7912100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official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mascot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of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green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named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"Pippy"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307486" y="8193640"/>
            <a:ext cx="592010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5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5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free</a:t>
            </a:r>
            <a:r>
              <a:rPr sz="2100" spc="-15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open-source</a:t>
            </a:r>
            <a:r>
              <a:rPr sz="2100" spc="-15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language</a:t>
            </a:r>
            <a:endParaRPr sz="210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8123102" y="1305423"/>
            <a:ext cx="771525" cy="7465059"/>
            <a:chOff x="8123102" y="1305423"/>
            <a:chExt cx="771525" cy="7465059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1305423"/>
              <a:ext cx="771524" cy="77152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78366" y="2074148"/>
              <a:ext cx="57150" cy="5925185"/>
            </a:xfrm>
            <a:custGeom>
              <a:avLst/>
              <a:gdLst/>
              <a:ahLst/>
              <a:cxnLst/>
              <a:rect l="l" t="t" r="r" b="b"/>
              <a:pathLst>
                <a:path w="57150" h="5925184">
                  <a:moveTo>
                    <a:pt x="57149" y="5606499"/>
                  </a:moveTo>
                  <a:lnTo>
                    <a:pt x="57149" y="5899775"/>
                  </a:lnTo>
                  <a:lnTo>
                    <a:pt x="32364" y="5924557"/>
                  </a:lnTo>
                  <a:lnTo>
                    <a:pt x="24785" y="5924557"/>
                  </a:lnTo>
                  <a:lnTo>
                    <a:pt x="0" y="5899775"/>
                  </a:lnTo>
                  <a:lnTo>
                    <a:pt x="0" y="5606499"/>
                  </a:lnTo>
                  <a:lnTo>
                    <a:pt x="24785" y="5581717"/>
                  </a:lnTo>
                  <a:lnTo>
                    <a:pt x="32364" y="5581717"/>
                  </a:lnTo>
                  <a:lnTo>
                    <a:pt x="57149" y="5606499"/>
                  </a:lnTo>
                  <a:close/>
                </a:path>
                <a:path w="57150" h="5925184">
                  <a:moveTo>
                    <a:pt x="57149" y="5206519"/>
                  </a:moveTo>
                  <a:lnTo>
                    <a:pt x="57149" y="5499796"/>
                  </a:lnTo>
                  <a:lnTo>
                    <a:pt x="32364" y="5524577"/>
                  </a:lnTo>
                  <a:lnTo>
                    <a:pt x="24785" y="5524577"/>
                  </a:lnTo>
                  <a:lnTo>
                    <a:pt x="0" y="5499796"/>
                  </a:lnTo>
                  <a:lnTo>
                    <a:pt x="0" y="5206519"/>
                  </a:lnTo>
                  <a:lnTo>
                    <a:pt x="24785" y="5181738"/>
                  </a:lnTo>
                  <a:lnTo>
                    <a:pt x="32364" y="5181738"/>
                  </a:lnTo>
                  <a:lnTo>
                    <a:pt x="57149" y="5206519"/>
                  </a:lnTo>
                  <a:close/>
                </a:path>
                <a:path w="57150" h="5925184">
                  <a:moveTo>
                    <a:pt x="57149" y="4806539"/>
                  </a:moveTo>
                  <a:lnTo>
                    <a:pt x="57149" y="5099816"/>
                  </a:lnTo>
                  <a:lnTo>
                    <a:pt x="32364" y="5124598"/>
                  </a:lnTo>
                  <a:lnTo>
                    <a:pt x="24785" y="5124598"/>
                  </a:lnTo>
                  <a:lnTo>
                    <a:pt x="0" y="5099816"/>
                  </a:lnTo>
                  <a:lnTo>
                    <a:pt x="0" y="4806539"/>
                  </a:lnTo>
                  <a:lnTo>
                    <a:pt x="24785" y="4781758"/>
                  </a:lnTo>
                  <a:lnTo>
                    <a:pt x="32364" y="4781758"/>
                  </a:lnTo>
                  <a:lnTo>
                    <a:pt x="57149" y="4806539"/>
                  </a:lnTo>
                  <a:close/>
                </a:path>
                <a:path w="57150" h="5925184">
                  <a:moveTo>
                    <a:pt x="57149" y="4406560"/>
                  </a:moveTo>
                  <a:lnTo>
                    <a:pt x="57149" y="4699837"/>
                  </a:lnTo>
                  <a:lnTo>
                    <a:pt x="32364" y="4724618"/>
                  </a:lnTo>
                  <a:lnTo>
                    <a:pt x="24785" y="4724618"/>
                  </a:lnTo>
                  <a:lnTo>
                    <a:pt x="0" y="4699837"/>
                  </a:lnTo>
                  <a:lnTo>
                    <a:pt x="0" y="4406560"/>
                  </a:lnTo>
                  <a:lnTo>
                    <a:pt x="24785" y="4381778"/>
                  </a:lnTo>
                  <a:lnTo>
                    <a:pt x="32364" y="4381778"/>
                  </a:lnTo>
                  <a:lnTo>
                    <a:pt x="57149" y="4406560"/>
                  </a:lnTo>
                  <a:close/>
                </a:path>
                <a:path w="57150" h="5925184">
                  <a:moveTo>
                    <a:pt x="57149" y="4006580"/>
                  </a:moveTo>
                  <a:lnTo>
                    <a:pt x="57149" y="4299857"/>
                  </a:lnTo>
                  <a:lnTo>
                    <a:pt x="32364" y="4324638"/>
                  </a:lnTo>
                  <a:lnTo>
                    <a:pt x="24785" y="4324638"/>
                  </a:lnTo>
                  <a:lnTo>
                    <a:pt x="0" y="4299857"/>
                  </a:lnTo>
                  <a:lnTo>
                    <a:pt x="0" y="4006580"/>
                  </a:lnTo>
                  <a:lnTo>
                    <a:pt x="24785" y="3981799"/>
                  </a:lnTo>
                  <a:lnTo>
                    <a:pt x="32364" y="3981799"/>
                  </a:lnTo>
                  <a:lnTo>
                    <a:pt x="57149" y="4006580"/>
                  </a:lnTo>
                  <a:close/>
                </a:path>
                <a:path w="57150" h="5925184">
                  <a:moveTo>
                    <a:pt x="57149" y="3606601"/>
                  </a:moveTo>
                  <a:lnTo>
                    <a:pt x="57149" y="3899877"/>
                  </a:lnTo>
                  <a:lnTo>
                    <a:pt x="32364" y="3924659"/>
                  </a:lnTo>
                  <a:lnTo>
                    <a:pt x="24785" y="3924659"/>
                  </a:lnTo>
                  <a:lnTo>
                    <a:pt x="0" y="3899877"/>
                  </a:lnTo>
                  <a:lnTo>
                    <a:pt x="0" y="3606601"/>
                  </a:lnTo>
                  <a:lnTo>
                    <a:pt x="24785" y="3581819"/>
                  </a:lnTo>
                  <a:lnTo>
                    <a:pt x="32364" y="3581819"/>
                  </a:lnTo>
                  <a:lnTo>
                    <a:pt x="57149" y="3606601"/>
                  </a:lnTo>
                  <a:close/>
                </a:path>
                <a:path w="57150" h="5925184">
                  <a:moveTo>
                    <a:pt x="57149" y="3206621"/>
                  </a:moveTo>
                  <a:lnTo>
                    <a:pt x="57149" y="3499898"/>
                  </a:lnTo>
                  <a:lnTo>
                    <a:pt x="32364" y="3524679"/>
                  </a:lnTo>
                  <a:lnTo>
                    <a:pt x="24785" y="3524679"/>
                  </a:lnTo>
                  <a:lnTo>
                    <a:pt x="0" y="3499898"/>
                  </a:lnTo>
                  <a:lnTo>
                    <a:pt x="0" y="3206621"/>
                  </a:lnTo>
                  <a:lnTo>
                    <a:pt x="24785" y="3181840"/>
                  </a:lnTo>
                  <a:lnTo>
                    <a:pt x="32364" y="3181840"/>
                  </a:lnTo>
                  <a:lnTo>
                    <a:pt x="57149" y="3206621"/>
                  </a:lnTo>
                  <a:close/>
                </a:path>
                <a:path w="57150" h="5925184">
                  <a:moveTo>
                    <a:pt x="57149" y="2806641"/>
                  </a:moveTo>
                  <a:lnTo>
                    <a:pt x="57149" y="3099919"/>
                  </a:lnTo>
                  <a:lnTo>
                    <a:pt x="32364" y="3124700"/>
                  </a:lnTo>
                  <a:lnTo>
                    <a:pt x="24785" y="3124700"/>
                  </a:lnTo>
                  <a:lnTo>
                    <a:pt x="0" y="3099919"/>
                  </a:lnTo>
                  <a:lnTo>
                    <a:pt x="0" y="2806641"/>
                  </a:lnTo>
                  <a:lnTo>
                    <a:pt x="24785" y="2781860"/>
                  </a:lnTo>
                  <a:lnTo>
                    <a:pt x="32364" y="2781860"/>
                  </a:lnTo>
                  <a:lnTo>
                    <a:pt x="57149" y="2806641"/>
                  </a:lnTo>
                  <a:close/>
                </a:path>
                <a:path w="57150" h="5925184">
                  <a:moveTo>
                    <a:pt x="57149" y="2406662"/>
                  </a:moveTo>
                  <a:lnTo>
                    <a:pt x="57149" y="2699939"/>
                  </a:lnTo>
                  <a:lnTo>
                    <a:pt x="32364" y="2724720"/>
                  </a:lnTo>
                  <a:lnTo>
                    <a:pt x="24785" y="2724720"/>
                  </a:lnTo>
                  <a:lnTo>
                    <a:pt x="0" y="2699939"/>
                  </a:lnTo>
                  <a:lnTo>
                    <a:pt x="0" y="2406662"/>
                  </a:lnTo>
                  <a:lnTo>
                    <a:pt x="24785" y="2381880"/>
                  </a:lnTo>
                  <a:lnTo>
                    <a:pt x="32364" y="2381880"/>
                  </a:lnTo>
                  <a:lnTo>
                    <a:pt x="57149" y="2406662"/>
                  </a:lnTo>
                  <a:close/>
                </a:path>
                <a:path w="57150" h="5925184">
                  <a:moveTo>
                    <a:pt x="57149" y="2006682"/>
                  </a:moveTo>
                  <a:lnTo>
                    <a:pt x="57149" y="2299959"/>
                  </a:lnTo>
                  <a:lnTo>
                    <a:pt x="32364" y="2324741"/>
                  </a:lnTo>
                  <a:lnTo>
                    <a:pt x="24785" y="2324741"/>
                  </a:lnTo>
                  <a:lnTo>
                    <a:pt x="0" y="2299959"/>
                  </a:lnTo>
                  <a:lnTo>
                    <a:pt x="0" y="2006682"/>
                  </a:lnTo>
                  <a:lnTo>
                    <a:pt x="24785" y="1981901"/>
                  </a:lnTo>
                  <a:lnTo>
                    <a:pt x="32364" y="1981901"/>
                  </a:lnTo>
                  <a:lnTo>
                    <a:pt x="57149" y="2006682"/>
                  </a:lnTo>
                  <a:close/>
                </a:path>
                <a:path w="57150" h="5925184">
                  <a:moveTo>
                    <a:pt x="57149" y="1606703"/>
                  </a:moveTo>
                  <a:lnTo>
                    <a:pt x="57149" y="1899980"/>
                  </a:lnTo>
                  <a:lnTo>
                    <a:pt x="32364" y="1924761"/>
                  </a:lnTo>
                  <a:lnTo>
                    <a:pt x="24785" y="1924761"/>
                  </a:lnTo>
                  <a:lnTo>
                    <a:pt x="0" y="1899980"/>
                  </a:lnTo>
                  <a:lnTo>
                    <a:pt x="0" y="1606703"/>
                  </a:lnTo>
                  <a:lnTo>
                    <a:pt x="24785" y="1581921"/>
                  </a:lnTo>
                  <a:lnTo>
                    <a:pt x="32364" y="1581921"/>
                  </a:lnTo>
                  <a:lnTo>
                    <a:pt x="57149" y="1606703"/>
                  </a:lnTo>
                  <a:close/>
                </a:path>
                <a:path w="57150" h="5925184">
                  <a:moveTo>
                    <a:pt x="57149" y="1206723"/>
                  </a:moveTo>
                  <a:lnTo>
                    <a:pt x="57149" y="1500000"/>
                  </a:lnTo>
                  <a:lnTo>
                    <a:pt x="32364" y="1524781"/>
                  </a:lnTo>
                  <a:lnTo>
                    <a:pt x="24785" y="1524781"/>
                  </a:lnTo>
                  <a:lnTo>
                    <a:pt x="0" y="1500000"/>
                  </a:lnTo>
                  <a:lnTo>
                    <a:pt x="0" y="1206723"/>
                  </a:lnTo>
                  <a:lnTo>
                    <a:pt x="24785" y="1181942"/>
                  </a:lnTo>
                  <a:lnTo>
                    <a:pt x="32364" y="1181942"/>
                  </a:lnTo>
                  <a:lnTo>
                    <a:pt x="57149" y="1206723"/>
                  </a:lnTo>
                  <a:close/>
                </a:path>
                <a:path w="57150" h="5925184">
                  <a:moveTo>
                    <a:pt x="57149" y="806744"/>
                  </a:moveTo>
                  <a:lnTo>
                    <a:pt x="57149" y="1100020"/>
                  </a:lnTo>
                  <a:lnTo>
                    <a:pt x="32364" y="1124802"/>
                  </a:lnTo>
                  <a:lnTo>
                    <a:pt x="24785" y="1124802"/>
                  </a:lnTo>
                  <a:lnTo>
                    <a:pt x="0" y="1100020"/>
                  </a:lnTo>
                  <a:lnTo>
                    <a:pt x="0" y="806744"/>
                  </a:lnTo>
                  <a:lnTo>
                    <a:pt x="24785" y="781962"/>
                  </a:lnTo>
                  <a:lnTo>
                    <a:pt x="32364" y="781962"/>
                  </a:lnTo>
                  <a:lnTo>
                    <a:pt x="57149" y="806744"/>
                  </a:lnTo>
                  <a:close/>
                </a:path>
                <a:path w="57150" h="5925184">
                  <a:moveTo>
                    <a:pt x="57149" y="406764"/>
                  </a:moveTo>
                  <a:lnTo>
                    <a:pt x="57149" y="700041"/>
                  </a:lnTo>
                  <a:lnTo>
                    <a:pt x="32364" y="724822"/>
                  </a:lnTo>
                  <a:lnTo>
                    <a:pt x="24785" y="724822"/>
                  </a:lnTo>
                  <a:lnTo>
                    <a:pt x="0" y="700041"/>
                  </a:lnTo>
                  <a:lnTo>
                    <a:pt x="0" y="406764"/>
                  </a:lnTo>
                  <a:lnTo>
                    <a:pt x="24785" y="381983"/>
                  </a:lnTo>
                  <a:lnTo>
                    <a:pt x="32364" y="381983"/>
                  </a:lnTo>
                  <a:lnTo>
                    <a:pt x="57149" y="406764"/>
                  </a:lnTo>
                  <a:close/>
                </a:path>
                <a:path w="57150" h="5925184">
                  <a:moveTo>
                    <a:pt x="57149" y="24781"/>
                  </a:moveTo>
                  <a:lnTo>
                    <a:pt x="57149" y="300062"/>
                  </a:lnTo>
                  <a:lnTo>
                    <a:pt x="32364" y="324842"/>
                  </a:lnTo>
                  <a:lnTo>
                    <a:pt x="24785" y="324842"/>
                  </a:lnTo>
                  <a:lnTo>
                    <a:pt x="0" y="300062"/>
                  </a:lnTo>
                  <a:lnTo>
                    <a:pt x="0" y="24781"/>
                  </a:lnTo>
                  <a:lnTo>
                    <a:pt x="24785" y="0"/>
                  </a:lnTo>
                  <a:lnTo>
                    <a:pt x="32364" y="0"/>
                  </a:lnTo>
                  <a:lnTo>
                    <a:pt x="57149" y="2478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4652067"/>
              <a:ext cx="771524" cy="7715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7998710"/>
              <a:ext cx="771524" cy="7715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2979505"/>
              <a:ext cx="771524" cy="77152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6326148"/>
              <a:ext cx="771524" cy="771524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2040736"/>
            <a:ext cx="10648950" cy="6202680"/>
          </a:xfrm>
          <a:custGeom>
            <a:avLst/>
            <a:gdLst/>
            <a:ahLst/>
            <a:cxnLst/>
            <a:rect l="l" t="t" r="r" b="b"/>
            <a:pathLst>
              <a:path w="10648950" h="6202680">
                <a:moveTo>
                  <a:pt x="5066792" y="759828"/>
                </a:moveTo>
                <a:lnTo>
                  <a:pt x="5065293" y="711873"/>
                </a:lnTo>
                <a:lnTo>
                  <a:pt x="5060861" y="664705"/>
                </a:lnTo>
                <a:lnTo>
                  <a:pt x="5053571" y="618401"/>
                </a:lnTo>
                <a:lnTo>
                  <a:pt x="5043538" y="573049"/>
                </a:lnTo>
                <a:lnTo>
                  <a:pt x="5030825" y="528751"/>
                </a:lnTo>
                <a:lnTo>
                  <a:pt x="5015535" y="485597"/>
                </a:lnTo>
                <a:lnTo>
                  <a:pt x="4997755" y="443661"/>
                </a:lnTo>
                <a:lnTo>
                  <a:pt x="4977587" y="403059"/>
                </a:lnTo>
                <a:lnTo>
                  <a:pt x="4955095" y="363842"/>
                </a:lnTo>
                <a:lnTo>
                  <a:pt x="4930394" y="326136"/>
                </a:lnTo>
                <a:lnTo>
                  <a:pt x="4903571" y="290017"/>
                </a:lnTo>
                <a:lnTo>
                  <a:pt x="4874704" y="255587"/>
                </a:lnTo>
                <a:lnTo>
                  <a:pt x="4843894" y="222910"/>
                </a:lnTo>
                <a:lnTo>
                  <a:pt x="4811217" y="192100"/>
                </a:lnTo>
                <a:lnTo>
                  <a:pt x="4776775" y="163233"/>
                </a:lnTo>
                <a:lnTo>
                  <a:pt x="4740656" y="136398"/>
                </a:lnTo>
                <a:lnTo>
                  <a:pt x="4702949" y="111696"/>
                </a:lnTo>
                <a:lnTo>
                  <a:pt x="4663745" y="89217"/>
                </a:lnTo>
                <a:lnTo>
                  <a:pt x="4623130" y="69037"/>
                </a:lnTo>
                <a:lnTo>
                  <a:pt x="4581207" y="51269"/>
                </a:lnTo>
                <a:lnTo>
                  <a:pt x="4538040" y="35979"/>
                </a:lnTo>
                <a:lnTo>
                  <a:pt x="4493742" y="23266"/>
                </a:lnTo>
                <a:lnTo>
                  <a:pt x="4448403" y="13220"/>
                </a:lnTo>
                <a:lnTo>
                  <a:pt x="4402099" y="5943"/>
                </a:lnTo>
                <a:lnTo>
                  <a:pt x="4354919" y="1498"/>
                </a:lnTo>
                <a:lnTo>
                  <a:pt x="4306976" y="0"/>
                </a:lnTo>
                <a:lnTo>
                  <a:pt x="759828" y="0"/>
                </a:lnTo>
                <a:lnTo>
                  <a:pt x="711885" y="1498"/>
                </a:lnTo>
                <a:lnTo>
                  <a:pt x="664705" y="5943"/>
                </a:lnTo>
                <a:lnTo>
                  <a:pt x="618401" y="13220"/>
                </a:lnTo>
                <a:lnTo>
                  <a:pt x="573062" y="23266"/>
                </a:lnTo>
                <a:lnTo>
                  <a:pt x="528764" y="35979"/>
                </a:lnTo>
                <a:lnTo>
                  <a:pt x="485597" y="51269"/>
                </a:lnTo>
                <a:lnTo>
                  <a:pt x="443674" y="69037"/>
                </a:lnTo>
                <a:lnTo>
                  <a:pt x="403059" y="89217"/>
                </a:lnTo>
                <a:lnTo>
                  <a:pt x="363855" y="111696"/>
                </a:lnTo>
                <a:lnTo>
                  <a:pt x="326148" y="136398"/>
                </a:lnTo>
                <a:lnTo>
                  <a:pt x="290029" y="163233"/>
                </a:lnTo>
                <a:lnTo>
                  <a:pt x="255587" y="192100"/>
                </a:lnTo>
                <a:lnTo>
                  <a:pt x="222910" y="222910"/>
                </a:lnTo>
                <a:lnTo>
                  <a:pt x="192100" y="255587"/>
                </a:lnTo>
                <a:lnTo>
                  <a:pt x="163233" y="290017"/>
                </a:lnTo>
                <a:lnTo>
                  <a:pt x="136398" y="326136"/>
                </a:lnTo>
                <a:lnTo>
                  <a:pt x="111709" y="363842"/>
                </a:lnTo>
                <a:lnTo>
                  <a:pt x="89217" y="403059"/>
                </a:lnTo>
                <a:lnTo>
                  <a:pt x="69049" y="443661"/>
                </a:lnTo>
                <a:lnTo>
                  <a:pt x="51269" y="485597"/>
                </a:lnTo>
                <a:lnTo>
                  <a:pt x="35979" y="528751"/>
                </a:lnTo>
                <a:lnTo>
                  <a:pt x="23266" y="573049"/>
                </a:lnTo>
                <a:lnTo>
                  <a:pt x="13220" y="618401"/>
                </a:lnTo>
                <a:lnTo>
                  <a:pt x="5943" y="664705"/>
                </a:lnTo>
                <a:lnTo>
                  <a:pt x="1511" y="711873"/>
                </a:lnTo>
                <a:lnTo>
                  <a:pt x="0" y="759828"/>
                </a:lnTo>
                <a:lnTo>
                  <a:pt x="0" y="5445722"/>
                </a:lnTo>
                <a:lnTo>
                  <a:pt x="1511" y="5493664"/>
                </a:lnTo>
                <a:lnTo>
                  <a:pt x="5943" y="5540832"/>
                </a:lnTo>
                <a:lnTo>
                  <a:pt x="13220" y="5587136"/>
                </a:lnTo>
                <a:lnTo>
                  <a:pt x="23266" y="5632488"/>
                </a:lnTo>
                <a:lnTo>
                  <a:pt x="35979" y="5676785"/>
                </a:lnTo>
                <a:lnTo>
                  <a:pt x="51269" y="5719940"/>
                </a:lnTo>
                <a:lnTo>
                  <a:pt x="69049" y="5761875"/>
                </a:lnTo>
                <a:lnTo>
                  <a:pt x="89217" y="5802490"/>
                </a:lnTo>
                <a:lnTo>
                  <a:pt x="111709" y="5841695"/>
                </a:lnTo>
                <a:lnTo>
                  <a:pt x="136398" y="5879401"/>
                </a:lnTo>
                <a:lnTo>
                  <a:pt x="163233" y="5915520"/>
                </a:lnTo>
                <a:lnTo>
                  <a:pt x="192100" y="5949962"/>
                </a:lnTo>
                <a:lnTo>
                  <a:pt x="222910" y="5982627"/>
                </a:lnTo>
                <a:lnTo>
                  <a:pt x="255587" y="6013450"/>
                </a:lnTo>
                <a:lnTo>
                  <a:pt x="290029" y="6042317"/>
                </a:lnTo>
                <a:lnTo>
                  <a:pt x="326148" y="6069139"/>
                </a:lnTo>
                <a:lnTo>
                  <a:pt x="363855" y="6093841"/>
                </a:lnTo>
                <a:lnTo>
                  <a:pt x="403059" y="6116320"/>
                </a:lnTo>
                <a:lnTo>
                  <a:pt x="443674" y="6136500"/>
                </a:lnTo>
                <a:lnTo>
                  <a:pt x="485597" y="6154280"/>
                </a:lnTo>
                <a:lnTo>
                  <a:pt x="528764" y="6169571"/>
                </a:lnTo>
                <a:lnTo>
                  <a:pt x="573062" y="6182271"/>
                </a:lnTo>
                <a:lnTo>
                  <a:pt x="618401" y="6192317"/>
                </a:lnTo>
                <a:lnTo>
                  <a:pt x="664705" y="6199606"/>
                </a:lnTo>
                <a:lnTo>
                  <a:pt x="697001" y="6202642"/>
                </a:lnTo>
                <a:lnTo>
                  <a:pt x="4369803" y="6202642"/>
                </a:lnTo>
                <a:lnTo>
                  <a:pt x="4448403" y="6192317"/>
                </a:lnTo>
                <a:lnTo>
                  <a:pt x="4493742" y="6182271"/>
                </a:lnTo>
                <a:lnTo>
                  <a:pt x="4538040" y="6169571"/>
                </a:lnTo>
                <a:lnTo>
                  <a:pt x="4581207" y="6154280"/>
                </a:lnTo>
                <a:lnTo>
                  <a:pt x="4623130" y="6136500"/>
                </a:lnTo>
                <a:lnTo>
                  <a:pt x="4663745" y="6116320"/>
                </a:lnTo>
                <a:lnTo>
                  <a:pt x="4702949" y="6093841"/>
                </a:lnTo>
                <a:lnTo>
                  <a:pt x="4740656" y="6069139"/>
                </a:lnTo>
                <a:lnTo>
                  <a:pt x="4776775" y="6042317"/>
                </a:lnTo>
                <a:lnTo>
                  <a:pt x="4811217" y="6013450"/>
                </a:lnTo>
                <a:lnTo>
                  <a:pt x="4843894" y="5982627"/>
                </a:lnTo>
                <a:lnTo>
                  <a:pt x="4874704" y="5949962"/>
                </a:lnTo>
                <a:lnTo>
                  <a:pt x="4903571" y="5915520"/>
                </a:lnTo>
                <a:lnTo>
                  <a:pt x="4930394" y="5879401"/>
                </a:lnTo>
                <a:lnTo>
                  <a:pt x="4955095" y="5841695"/>
                </a:lnTo>
                <a:lnTo>
                  <a:pt x="4977587" y="5802490"/>
                </a:lnTo>
                <a:lnTo>
                  <a:pt x="4997755" y="5761875"/>
                </a:lnTo>
                <a:lnTo>
                  <a:pt x="5015535" y="5719940"/>
                </a:lnTo>
                <a:lnTo>
                  <a:pt x="5030825" y="5676785"/>
                </a:lnTo>
                <a:lnTo>
                  <a:pt x="5043538" y="5632488"/>
                </a:lnTo>
                <a:lnTo>
                  <a:pt x="5053571" y="5587136"/>
                </a:lnTo>
                <a:lnTo>
                  <a:pt x="5060861" y="5540832"/>
                </a:lnTo>
                <a:lnTo>
                  <a:pt x="5065293" y="5493664"/>
                </a:lnTo>
                <a:lnTo>
                  <a:pt x="5066792" y="5445722"/>
                </a:lnTo>
                <a:lnTo>
                  <a:pt x="5066792" y="759828"/>
                </a:lnTo>
                <a:close/>
              </a:path>
              <a:path w="10648950" h="6202680">
                <a:moveTo>
                  <a:pt x="10648696" y="759828"/>
                </a:moveTo>
                <a:lnTo>
                  <a:pt x="10647197" y="711873"/>
                </a:lnTo>
                <a:lnTo>
                  <a:pt x="10642765" y="664705"/>
                </a:lnTo>
                <a:lnTo>
                  <a:pt x="10635475" y="618401"/>
                </a:lnTo>
                <a:lnTo>
                  <a:pt x="10625442" y="573049"/>
                </a:lnTo>
                <a:lnTo>
                  <a:pt x="10612730" y="528751"/>
                </a:lnTo>
                <a:lnTo>
                  <a:pt x="10597439" y="485597"/>
                </a:lnTo>
                <a:lnTo>
                  <a:pt x="10579659" y="443661"/>
                </a:lnTo>
                <a:lnTo>
                  <a:pt x="10559491" y="403059"/>
                </a:lnTo>
                <a:lnTo>
                  <a:pt x="10537000" y="363842"/>
                </a:lnTo>
                <a:lnTo>
                  <a:pt x="10512298" y="326136"/>
                </a:lnTo>
                <a:lnTo>
                  <a:pt x="10485476" y="290017"/>
                </a:lnTo>
                <a:lnTo>
                  <a:pt x="10456608" y="255587"/>
                </a:lnTo>
                <a:lnTo>
                  <a:pt x="10425798" y="222910"/>
                </a:lnTo>
                <a:lnTo>
                  <a:pt x="10393121" y="192100"/>
                </a:lnTo>
                <a:lnTo>
                  <a:pt x="10358679" y="163233"/>
                </a:lnTo>
                <a:lnTo>
                  <a:pt x="10322560" y="136398"/>
                </a:lnTo>
                <a:lnTo>
                  <a:pt x="10284854" y="111696"/>
                </a:lnTo>
                <a:lnTo>
                  <a:pt x="10245649" y="89217"/>
                </a:lnTo>
                <a:lnTo>
                  <a:pt x="10205034" y="69037"/>
                </a:lnTo>
                <a:lnTo>
                  <a:pt x="10163111" y="51269"/>
                </a:lnTo>
                <a:lnTo>
                  <a:pt x="10119944" y="35979"/>
                </a:lnTo>
                <a:lnTo>
                  <a:pt x="10075647" y="23266"/>
                </a:lnTo>
                <a:lnTo>
                  <a:pt x="10030308" y="13220"/>
                </a:lnTo>
                <a:lnTo>
                  <a:pt x="9984003" y="5943"/>
                </a:lnTo>
                <a:lnTo>
                  <a:pt x="9936823" y="1498"/>
                </a:lnTo>
                <a:lnTo>
                  <a:pt x="9888880" y="0"/>
                </a:lnTo>
                <a:lnTo>
                  <a:pt x="6341732" y="0"/>
                </a:lnTo>
                <a:lnTo>
                  <a:pt x="6293777" y="1498"/>
                </a:lnTo>
                <a:lnTo>
                  <a:pt x="6246609" y="5943"/>
                </a:lnTo>
                <a:lnTo>
                  <a:pt x="6200305" y="13220"/>
                </a:lnTo>
                <a:lnTo>
                  <a:pt x="6154966" y="23266"/>
                </a:lnTo>
                <a:lnTo>
                  <a:pt x="6110668" y="35979"/>
                </a:lnTo>
                <a:lnTo>
                  <a:pt x="6067501" y="51269"/>
                </a:lnTo>
                <a:lnTo>
                  <a:pt x="6025578" y="69037"/>
                </a:lnTo>
                <a:lnTo>
                  <a:pt x="5984964" y="89217"/>
                </a:lnTo>
                <a:lnTo>
                  <a:pt x="5945759" y="111696"/>
                </a:lnTo>
                <a:lnTo>
                  <a:pt x="5908052" y="136398"/>
                </a:lnTo>
                <a:lnTo>
                  <a:pt x="5871934" y="163233"/>
                </a:lnTo>
                <a:lnTo>
                  <a:pt x="5837491" y="192100"/>
                </a:lnTo>
                <a:lnTo>
                  <a:pt x="5804814" y="222910"/>
                </a:lnTo>
                <a:lnTo>
                  <a:pt x="5774004" y="255587"/>
                </a:lnTo>
                <a:lnTo>
                  <a:pt x="5745137" y="290017"/>
                </a:lnTo>
                <a:lnTo>
                  <a:pt x="5718302" y="326136"/>
                </a:lnTo>
                <a:lnTo>
                  <a:pt x="5693600" y="363842"/>
                </a:lnTo>
                <a:lnTo>
                  <a:pt x="5671121" y="403059"/>
                </a:lnTo>
                <a:lnTo>
                  <a:pt x="5650954" y="443661"/>
                </a:lnTo>
                <a:lnTo>
                  <a:pt x="5633174" y="485597"/>
                </a:lnTo>
                <a:lnTo>
                  <a:pt x="5617883" y="528751"/>
                </a:lnTo>
                <a:lnTo>
                  <a:pt x="5605170" y="573049"/>
                </a:lnTo>
                <a:lnTo>
                  <a:pt x="5595124" y="618401"/>
                </a:lnTo>
                <a:lnTo>
                  <a:pt x="5587847" y="664705"/>
                </a:lnTo>
                <a:lnTo>
                  <a:pt x="5583415" y="711873"/>
                </a:lnTo>
                <a:lnTo>
                  <a:pt x="5581904" y="759828"/>
                </a:lnTo>
                <a:lnTo>
                  <a:pt x="5581904" y="5445722"/>
                </a:lnTo>
                <a:lnTo>
                  <a:pt x="5583415" y="5493664"/>
                </a:lnTo>
                <a:lnTo>
                  <a:pt x="5587847" y="5540832"/>
                </a:lnTo>
                <a:lnTo>
                  <a:pt x="5595124" y="5587136"/>
                </a:lnTo>
                <a:lnTo>
                  <a:pt x="5605170" y="5632488"/>
                </a:lnTo>
                <a:lnTo>
                  <a:pt x="5617883" y="5676785"/>
                </a:lnTo>
                <a:lnTo>
                  <a:pt x="5633174" y="5719940"/>
                </a:lnTo>
                <a:lnTo>
                  <a:pt x="5650954" y="5761875"/>
                </a:lnTo>
                <a:lnTo>
                  <a:pt x="5671121" y="5802490"/>
                </a:lnTo>
                <a:lnTo>
                  <a:pt x="5693600" y="5841695"/>
                </a:lnTo>
                <a:lnTo>
                  <a:pt x="5718302" y="5879401"/>
                </a:lnTo>
                <a:lnTo>
                  <a:pt x="5745137" y="5915520"/>
                </a:lnTo>
                <a:lnTo>
                  <a:pt x="5774004" y="5949962"/>
                </a:lnTo>
                <a:lnTo>
                  <a:pt x="5804814" y="5982627"/>
                </a:lnTo>
                <a:lnTo>
                  <a:pt x="5837491" y="6013450"/>
                </a:lnTo>
                <a:lnTo>
                  <a:pt x="5871934" y="6042317"/>
                </a:lnTo>
                <a:lnTo>
                  <a:pt x="5908052" y="6069139"/>
                </a:lnTo>
                <a:lnTo>
                  <a:pt x="5945759" y="6093841"/>
                </a:lnTo>
                <a:lnTo>
                  <a:pt x="5984964" y="6116320"/>
                </a:lnTo>
                <a:lnTo>
                  <a:pt x="6025578" y="6136500"/>
                </a:lnTo>
                <a:lnTo>
                  <a:pt x="6067501" y="6154280"/>
                </a:lnTo>
                <a:lnTo>
                  <a:pt x="6110668" y="6169571"/>
                </a:lnTo>
                <a:lnTo>
                  <a:pt x="6154966" y="6182271"/>
                </a:lnTo>
                <a:lnTo>
                  <a:pt x="6200305" y="6192317"/>
                </a:lnTo>
                <a:lnTo>
                  <a:pt x="6246609" y="6199606"/>
                </a:lnTo>
                <a:lnTo>
                  <a:pt x="6278905" y="6202642"/>
                </a:lnTo>
                <a:lnTo>
                  <a:pt x="9951707" y="6202642"/>
                </a:lnTo>
                <a:lnTo>
                  <a:pt x="10030308" y="6192317"/>
                </a:lnTo>
                <a:lnTo>
                  <a:pt x="10075647" y="6182271"/>
                </a:lnTo>
                <a:lnTo>
                  <a:pt x="10119944" y="6169571"/>
                </a:lnTo>
                <a:lnTo>
                  <a:pt x="10163111" y="6154280"/>
                </a:lnTo>
                <a:lnTo>
                  <a:pt x="10205034" y="6136500"/>
                </a:lnTo>
                <a:lnTo>
                  <a:pt x="10245649" y="6116320"/>
                </a:lnTo>
                <a:lnTo>
                  <a:pt x="10284854" y="6093841"/>
                </a:lnTo>
                <a:lnTo>
                  <a:pt x="10322560" y="6069139"/>
                </a:lnTo>
                <a:lnTo>
                  <a:pt x="10358679" y="6042317"/>
                </a:lnTo>
                <a:lnTo>
                  <a:pt x="10393121" y="6013450"/>
                </a:lnTo>
                <a:lnTo>
                  <a:pt x="10425798" y="5982627"/>
                </a:lnTo>
                <a:lnTo>
                  <a:pt x="10456608" y="5949962"/>
                </a:lnTo>
                <a:lnTo>
                  <a:pt x="10485476" y="5915520"/>
                </a:lnTo>
                <a:lnTo>
                  <a:pt x="10512298" y="5879401"/>
                </a:lnTo>
                <a:lnTo>
                  <a:pt x="10537000" y="5841695"/>
                </a:lnTo>
                <a:lnTo>
                  <a:pt x="10559491" y="5802490"/>
                </a:lnTo>
                <a:lnTo>
                  <a:pt x="10579659" y="5761875"/>
                </a:lnTo>
                <a:lnTo>
                  <a:pt x="10597439" y="5719940"/>
                </a:lnTo>
                <a:lnTo>
                  <a:pt x="10612730" y="5676785"/>
                </a:lnTo>
                <a:lnTo>
                  <a:pt x="10625442" y="5632488"/>
                </a:lnTo>
                <a:lnTo>
                  <a:pt x="10635475" y="5587136"/>
                </a:lnTo>
                <a:lnTo>
                  <a:pt x="10642765" y="5540832"/>
                </a:lnTo>
                <a:lnTo>
                  <a:pt x="10647197" y="5493664"/>
                </a:lnTo>
                <a:lnTo>
                  <a:pt x="10648696" y="5445722"/>
                </a:lnTo>
                <a:lnTo>
                  <a:pt x="10648696" y="759828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2192507" y="1"/>
            <a:ext cx="6096000" cy="8243570"/>
            <a:chOff x="12192507" y="1"/>
            <a:chExt cx="609600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1"/>
              <a:ext cx="4387902" cy="514021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192507" y="2040732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6" y="6202638"/>
                  </a:moveTo>
                  <a:lnTo>
                    <a:pt x="696994" y="6202638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3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3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39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3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6" y="6202638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3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6" y="16758"/>
                </a:lnTo>
                <a:lnTo>
                  <a:pt x="819286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7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2742706" y="3368612"/>
            <a:ext cx="1638300" cy="1148080"/>
            <a:chOff x="2742706" y="3368612"/>
            <a:chExt cx="1638300" cy="1148080"/>
          </a:xfrm>
        </p:grpSpPr>
        <p:sp>
          <p:nvSpPr>
            <p:cNvPr id="9" name="object 9"/>
            <p:cNvSpPr/>
            <p:nvPr/>
          </p:nvSpPr>
          <p:spPr>
            <a:xfrm>
              <a:off x="2742706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39779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8324610" y="3368612"/>
            <a:ext cx="1638300" cy="1148080"/>
            <a:chOff x="8324610" y="3368612"/>
            <a:chExt cx="1638300" cy="1148080"/>
          </a:xfrm>
        </p:grpSpPr>
        <p:sp>
          <p:nvSpPr>
            <p:cNvPr id="12" name="object 12"/>
            <p:cNvSpPr/>
            <p:nvPr/>
          </p:nvSpPr>
          <p:spPr>
            <a:xfrm>
              <a:off x="8324610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8979700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13900097" y="3368612"/>
            <a:ext cx="1638300" cy="1148080"/>
            <a:chOff x="13900097" y="3368612"/>
            <a:chExt cx="1638300" cy="1148080"/>
          </a:xfrm>
        </p:grpSpPr>
        <p:sp>
          <p:nvSpPr>
            <p:cNvPr id="15" name="object 15"/>
            <p:cNvSpPr/>
            <p:nvPr/>
          </p:nvSpPr>
          <p:spPr>
            <a:xfrm>
              <a:off x="13900097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1455518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567848" y="4991837"/>
            <a:ext cx="198882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32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</a:t>
            </a:r>
            <a:r>
              <a:rPr sz="4200" b="1" u="heavy" spc="24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o</a:t>
            </a:r>
            <a:r>
              <a:rPr sz="4200" b="1" u="heavy" spc="-3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200" b="1" u="heavy" spc="-6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1</a:t>
            </a:r>
            <a:endParaRPr sz="42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2397947" y="5962521"/>
            <a:ext cx="232854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ns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ll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3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22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sz="2100" spc="130" dirty="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696334" y="4991837"/>
            <a:ext cx="2895600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32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</a:t>
            </a:r>
            <a:r>
              <a:rPr sz="4200" b="1" u="heavy" spc="24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o</a:t>
            </a:r>
            <a:r>
              <a:rPr sz="4200" b="1" u="heavy" spc="-3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4200" b="1" u="heavy" spc="11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2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465" dirty="0">
                <a:solidFill>
                  <a:srgbClr val="FFFFFF"/>
                </a:solidFill>
                <a:latin typeface="Lucida Sans Unicode"/>
                <a:cs typeface="Lucida Sans Unicode"/>
              </a:rPr>
              <a:t>W</a:t>
            </a:r>
            <a:r>
              <a:rPr sz="210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210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200" dirty="0">
                <a:solidFill>
                  <a:srgbClr val="FFFFFF"/>
                </a:solidFill>
                <a:latin typeface="Lucida Sans Unicode"/>
                <a:cs typeface="Lucida Sans Unicode"/>
              </a:rPr>
              <a:t>w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h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22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468739" y="4991837"/>
            <a:ext cx="2514600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32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Vide</a:t>
            </a:r>
            <a:r>
              <a:rPr sz="4200" b="1" u="heavy" spc="24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o</a:t>
            </a:r>
            <a:r>
              <a:rPr sz="4200" b="1" u="heavy" spc="-3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4200" b="1" u="heavy" spc="114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3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100" spc="105" dirty="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30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2100" spc="-1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45" dirty="0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sz="210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210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1764" y="2040731"/>
            <a:ext cx="5067300" cy="6202680"/>
          </a:xfrm>
          <a:custGeom>
            <a:avLst/>
            <a:gdLst/>
            <a:ahLst/>
            <a:cxnLst/>
            <a:rect l="l" t="t" r="r" b="b"/>
            <a:pathLst>
              <a:path w="5067300" h="6202680">
                <a:moveTo>
                  <a:pt x="4369796" y="6202639"/>
                </a:moveTo>
                <a:lnTo>
                  <a:pt x="696994" y="6202639"/>
                </a:lnTo>
                <a:lnTo>
                  <a:pt x="664701" y="6199601"/>
                </a:lnTo>
                <a:lnTo>
                  <a:pt x="618397" y="6192316"/>
                </a:lnTo>
                <a:lnTo>
                  <a:pt x="573052" y="6182274"/>
                </a:lnTo>
                <a:lnTo>
                  <a:pt x="528755" y="6169563"/>
                </a:lnTo>
                <a:lnTo>
                  <a:pt x="485595" y="6154274"/>
                </a:lnTo>
                <a:lnTo>
                  <a:pt x="443664" y="6136497"/>
                </a:lnTo>
                <a:lnTo>
                  <a:pt x="403051" y="6116323"/>
                </a:lnTo>
                <a:lnTo>
                  <a:pt x="363846" y="6093840"/>
                </a:lnTo>
                <a:lnTo>
                  <a:pt x="326139" y="6069140"/>
                </a:lnTo>
                <a:lnTo>
                  <a:pt x="290020" y="6042311"/>
                </a:lnTo>
                <a:lnTo>
                  <a:pt x="255580" y="6013444"/>
                </a:lnTo>
                <a:lnTo>
                  <a:pt x="222907" y="5982629"/>
                </a:lnTo>
                <a:lnTo>
                  <a:pt x="192092" y="5949957"/>
                </a:lnTo>
                <a:lnTo>
                  <a:pt x="163226" y="5915516"/>
                </a:lnTo>
                <a:lnTo>
                  <a:pt x="136397" y="5879397"/>
                </a:lnTo>
                <a:lnTo>
                  <a:pt x="111696" y="5841690"/>
                </a:lnTo>
                <a:lnTo>
                  <a:pt x="89214" y="5802485"/>
                </a:lnTo>
                <a:lnTo>
                  <a:pt x="69039" y="5761872"/>
                </a:lnTo>
                <a:lnTo>
                  <a:pt x="51262" y="5719941"/>
                </a:lnTo>
                <a:lnTo>
                  <a:pt x="35974" y="5676782"/>
                </a:lnTo>
                <a:lnTo>
                  <a:pt x="23263" y="5632484"/>
                </a:lnTo>
                <a:lnTo>
                  <a:pt x="13220" y="5587139"/>
                </a:lnTo>
                <a:lnTo>
                  <a:pt x="5935" y="5540835"/>
                </a:lnTo>
                <a:lnTo>
                  <a:pt x="1498" y="5493663"/>
                </a:lnTo>
                <a:lnTo>
                  <a:pt x="0" y="5445714"/>
                </a:lnTo>
                <a:lnTo>
                  <a:pt x="0" y="759823"/>
                </a:lnTo>
                <a:lnTo>
                  <a:pt x="1498" y="711873"/>
                </a:lnTo>
                <a:lnTo>
                  <a:pt x="5935" y="664701"/>
                </a:lnTo>
                <a:lnTo>
                  <a:pt x="13220" y="618397"/>
                </a:lnTo>
                <a:lnTo>
                  <a:pt x="23263" y="573052"/>
                </a:lnTo>
                <a:lnTo>
                  <a:pt x="35974" y="528755"/>
                </a:lnTo>
                <a:lnTo>
                  <a:pt x="51262" y="485595"/>
                </a:lnTo>
                <a:lnTo>
                  <a:pt x="69039" y="443664"/>
                </a:lnTo>
                <a:lnTo>
                  <a:pt x="89214" y="403051"/>
                </a:lnTo>
                <a:lnTo>
                  <a:pt x="111696" y="363846"/>
                </a:lnTo>
                <a:lnTo>
                  <a:pt x="136397" y="326139"/>
                </a:lnTo>
                <a:lnTo>
                  <a:pt x="163226" y="290020"/>
                </a:lnTo>
                <a:lnTo>
                  <a:pt x="192092" y="255580"/>
                </a:lnTo>
                <a:lnTo>
                  <a:pt x="222907" y="222907"/>
                </a:lnTo>
                <a:lnTo>
                  <a:pt x="255580" y="192092"/>
                </a:lnTo>
                <a:lnTo>
                  <a:pt x="290020" y="163226"/>
                </a:lnTo>
                <a:lnTo>
                  <a:pt x="326139" y="136397"/>
                </a:lnTo>
                <a:lnTo>
                  <a:pt x="363846" y="111696"/>
                </a:lnTo>
                <a:lnTo>
                  <a:pt x="403051" y="89214"/>
                </a:lnTo>
                <a:lnTo>
                  <a:pt x="443664" y="69039"/>
                </a:lnTo>
                <a:lnTo>
                  <a:pt x="485595" y="51262"/>
                </a:lnTo>
                <a:lnTo>
                  <a:pt x="528755" y="35974"/>
                </a:lnTo>
                <a:lnTo>
                  <a:pt x="573052" y="23263"/>
                </a:lnTo>
                <a:lnTo>
                  <a:pt x="618397" y="13220"/>
                </a:lnTo>
                <a:lnTo>
                  <a:pt x="664701" y="5935"/>
                </a:lnTo>
                <a:lnTo>
                  <a:pt x="711873" y="1498"/>
                </a:lnTo>
                <a:lnTo>
                  <a:pt x="759823" y="0"/>
                </a:lnTo>
                <a:lnTo>
                  <a:pt x="4306967" y="0"/>
                </a:lnTo>
                <a:lnTo>
                  <a:pt x="4354917" y="1498"/>
                </a:lnTo>
                <a:lnTo>
                  <a:pt x="4402089" y="5935"/>
                </a:lnTo>
                <a:lnTo>
                  <a:pt x="4448393" y="13220"/>
                </a:lnTo>
                <a:lnTo>
                  <a:pt x="4493738" y="23263"/>
                </a:lnTo>
                <a:lnTo>
                  <a:pt x="4538036" y="35974"/>
                </a:lnTo>
                <a:lnTo>
                  <a:pt x="4581195" y="51262"/>
                </a:lnTo>
                <a:lnTo>
                  <a:pt x="4623126" y="69039"/>
                </a:lnTo>
                <a:lnTo>
                  <a:pt x="4663739" y="89214"/>
                </a:lnTo>
                <a:lnTo>
                  <a:pt x="4702944" y="111696"/>
                </a:lnTo>
                <a:lnTo>
                  <a:pt x="4740651" y="136397"/>
                </a:lnTo>
                <a:lnTo>
                  <a:pt x="4776770" y="163226"/>
                </a:lnTo>
                <a:lnTo>
                  <a:pt x="4811211" y="192092"/>
                </a:lnTo>
                <a:lnTo>
                  <a:pt x="4843883" y="222907"/>
                </a:lnTo>
                <a:lnTo>
                  <a:pt x="4874698" y="255580"/>
                </a:lnTo>
                <a:lnTo>
                  <a:pt x="4903565" y="290020"/>
                </a:lnTo>
                <a:lnTo>
                  <a:pt x="4930393" y="326139"/>
                </a:lnTo>
                <a:lnTo>
                  <a:pt x="4955094" y="363846"/>
                </a:lnTo>
                <a:lnTo>
                  <a:pt x="4977577" y="403051"/>
                </a:lnTo>
                <a:lnTo>
                  <a:pt x="4997751" y="443664"/>
                </a:lnTo>
                <a:lnTo>
                  <a:pt x="5015528" y="485595"/>
                </a:lnTo>
                <a:lnTo>
                  <a:pt x="5030817" y="528755"/>
                </a:lnTo>
                <a:lnTo>
                  <a:pt x="5043527" y="573052"/>
                </a:lnTo>
                <a:lnTo>
                  <a:pt x="5053570" y="618397"/>
                </a:lnTo>
                <a:lnTo>
                  <a:pt x="5060855" y="664701"/>
                </a:lnTo>
                <a:lnTo>
                  <a:pt x="5065292" y="711873"/>
                </a:lnTo>
                <a:lnTo>
                  <a:pt x="5066791" y="759823"/>
                </a:lnTo>
                <a:lnTo>
                  <a:pt x="5066791" y="5445714"/>
                </a:lnTo>
                <a:lnTo>
                  <a:pt x="5065292" y="5493663"/>
                </a:lnTo>
                <a:lnTo>
                  <a:pt x="5060855" y="5540835"/>
                </a:lnTo>
                <a:lnTo>
                  <a:pt x="5053570" y="5587139"/>
                </a:lnTo>
                <a:lnTo>
                  <a:pt x="5043527" y="5632484"/>
                </a:lnTo>
                <a:lnTo>
                  <a:pt x="5030817" y="5676782"/>
                </a:lnTo>
                <a:lnTo>
                  <a:pt x="5015528" y="5719941"/>
                </a:lnTo>
                <a:lnTo>
                  <a:pt x="4997751" y="5761872"/>
                </a:lnTo>
                <a:lnTo>
                  <a:pt x="4977577" y="5802485"/>
                </a:lnTo>
                <a:lnTo>
                  <a:pt x="4955094" y="5841690"/>
                </a:lnTo>
                <a:lnTo>
                  <a:pt x="4930393" y="5879397"/>
                </a:lnTo>
                <a:lnTo>
                  <a:pt x="4903565" y="5915516"/>
                </a:lnTo>
                <a:lnTo>
                  <a:pt x="4874698" y="5949957"/>
                </a:lnTo>
                <a:lnTo>
                  <a:pt x="4843883" y="5982629"/>
                </a:lnTo>
                <a:lnTo>
                  <a:pt x="4811211" y="6013444"/>
                </a:lnTo>
                <a:lnTo>
                  <a:pt x="4776770" y="6042311"/>
                </a:lnTo>
                <a:lnTo>
                  <a:pt x="4740651" y="6069140"/>
                </a:lnTo>
                <a:lnTo>
                  <a:pt x="4702944" y="6093840"/>
                </a:lnTo>
                <a:lnTo>
                  <a:pt x="4663739" y="6116323"/>
                </a:lnTo>
                <a:lnTo>
                  <a:pt x="4623126" y="6136497"/>
                </a:lnTo>
                <a:lnTo>
                  <a:pt x="4581195" y="6154274"/>
                </a:lnTo>
                <a:lnTo>
                  <a:pt x="4538036" y="6169563"/>
                </a:lnTo>
                <a:lnTo>
                  <a:pt x="4493738" y="6182274"/>
                </a:lnTo>
                <a:lnTo>
                  <a:pt x="4448393" y="6192316"/>
                </a:lnTo>
                <a:lnTo>
                  <a:pt x="4402089" y="6199601"/>
                </a:lnTo>
                <a:lnTo>
                  <a:pt x="4369796" y="6202639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247860" y="0"/>
            <a:ext cx="8040370" cy="8243570"/>
            <a:chOff x="10247860" y="0"/>
            <a:chExt cx="804037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0"/>
              <a:ext cx="4387902" cy="514021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247860" y="2040731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6" y="6202639"/>
                  </a:moveTo>
                  <a:lnTo>
                    <a:pt x="696994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4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40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4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4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40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4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6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5" y="9790207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2" y="496792"/>
                </a:moveTo>
                <a:lnTo>
                  <a:pt x="0" y="0"/>
                </a:lnTo>
                <a:lnTo>
                  <a:pt x="819286" y="16758"/>
                </a:lnTo>
                <a:lnTo>
                  <a:pt x="819286" y="496792"/>
                </a:lnTo>
                <a:lnTo>
                  <a:pt x="496792" y="496792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4505771" y="3368611"/>
            <a:ext cx="1638300" cy="1148080"/>
            <a:chOff x="4505771" y="3368611"/>
            <a:chExt cx="1638300" cy="1148080"/>
          </a:xfrm>
        </p:grpSpPr>
        <p:sp>
          <p:nvSpPr>
            <p:cNvPr id="9" name="object 9"/>
            <p:cNvSpPr/>
            <p:nvPr/>
          </p:nvSpPr>
          <p:spPr>
            <a:xfrm>
              <a:off x="4505771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160860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11955449" y="3368611"/>
            <a:ext cx="1638300" cy="1148080"/>
            <a:chOff x="11955449" y="3368611"/>
            <a:chExt cx="1638300" cy="1148080"/>
          </a:xfrm>
        </p:grpSpPr>
        <p:sp>
          <p:nvSpPr>
            <p:cNvPr id="12" name="object 12"/>
            <p:cNvSpPr/>
            <p:nvPr/>
          </p:nvSpPr>
          <p:spPr>
            <a:xfrm>
              <a:off x="11955449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2610538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287306" y="4991836"/>
            <a:ext cx="2075814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32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</a:t>
            </a:r>
            <a:r>
              <a:rPr sz="4200" b="1" u="heavy" spc="24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o</a:t>
            </a:r>
            <a:r>
              <a:rPr sz="4200" b="1" u="heavy" spc="-3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Tahoma"/>
                <a:cs typeface="Tahoma"/>
                <a:hlinkClick r:id="rId3"/>
              </a:rPr>
              <a:t>4</a:t>
            </a:r>
            <a:endParaRPr sz="4200">
              <a:latin typeface="Tahoma"/>
              <a:cs typeface="Tahoma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3910831" y="5962519"/>
            <a:ext cx="282892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List,</a:t>
            </a:r>
            <a:r>
              <a:rPr sz="21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Tuples</a:t>
            </a:r>
            <a:r>
              <a:rPr sz="21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FFFFF"/>
                </a:solidFill>
                <a:latin typeface="Lucida Sans Unicode"/>
                <a:cs typeface="Lucida Sans Unicode"/>
              </a:rPr>
              <a:t>and</a:t>
            </a:r>
            <a:r>
              <a:rPr sz="2100" spc="-1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FFFFF"/>
                </a:solidFill>
                <a:latin typeface="Lucida Sans Unicode"/>
                <a:cs typeface="Lucida Sans Unicode"/>
              </a:rPr>
              <a:t>Sets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746527" y="4991836"/>
            <a:ext cx="2069464" cy="1687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32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</a:t>
            </a:r>
            <a:r>
              <a:rPr sz="4200" b="1" u="heavy" spc="24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o</a:t>
            </a:r>
            <a:r>
              <a:rPr sz="4200" b="1" u="heavy" spc="-3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4200" b="1" u="heavy" spc="-3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Tahoma"/>
                <a:cs typeface="Tahoma"/>
                <a:hlinkClick r:id="rId4"/>
              </a:rPr>
              <a:t>5</a:t>
            </a:r>
            <a:endParaRPr sz="4200">
              <a:latin typeface="Tahoma"/>
              <a:cs typeface="Tahoma"/>
            </a:endParaRPr>
          </a:p>
          <a:p>
            <a:pPr marL="207645" marR="200025" algn="ctr">
              <a:lnSpc>
                <a:spcPct val="116100"/>
              </a:lnSpc>
              <a:spcBef>
                <a:spcPts val="2195"/>
              </a:spcBef>
            </a:pPr>
            <a:r>
              <a:rPr sz="2100" spc="25" dirty="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254" dirty="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sz="2100" spc="145" dirty="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80" dirty="0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sz="2100" spc="14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sz="210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sz="2100" spc="55" dirty="0">
                <a:solidFill>
                  <a:srgbClr val="FFFFFF"/>
                </a:solidFill>
                <a:latin typeface="Lucida Sans Unicode"/>
                <a:cs typeface="Lucida Sans Unicode"/>
              </a:rPr>
              <a:t>s  </a:t>
            </a:r>
            <a:r>
              <a:rPr sz="2100" spc="95" dirty="0">
                <a:solidFill>
                  <a:srgbClr val="FFFFFF"/>
                </a:solidFill>
                <a:latin typeface="Lucida Sans Unicode"/>
                <a:cs typeface="Lucida Sans Unicode"/>
              </a:rPr>
              <a:t>(optional)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6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3"/>
            <a:ext cx="9144000" cy="8243570"/>
            <a:chOff x="0" y="3"/>
            <a:chExt cx="9144000" cy="824357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"/>
              <a:ext cx="7413907" cy="6369382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199547" y="2040734"/>
              <a:ext cx="5944870" cy="6202680"/>
            </a:xfrm>
            <a:custGeom>
              <a:avLst/>
              <a:gdLst/>
              <a:ahLst/>
              <a:cxnLst/>
              <a:rect l="l" t="t" r="r" b="b"/>
              <a:pathLst>
                <a:path w="5944870" h="6202680">
                  <a:moveTo>
                    <a:pt x="5247452" y="6202639"/>
                  </a:moveTo>
                  <a:lnTo>
                    <a:pt x="696998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4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79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5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3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3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20"/>
                  </a:lnTo>
                  <a:lnTo>
                    <a:pt x="0" y="759816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3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3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5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79" y="192092"/>
                  </a:lnTo>
                  <a:lnTo>
                    <a:pt x="290020" y="163225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4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1" y="0"/>
                  </a:lnTo>
                  <a:lnTo>
                    <a:pt x="5184630" y="0"/>
                  </a:lnTo>
                  <a:lnTo>
                    <a:pt x="5232578" y="1498"/>
                  </a:lnTo>
                  <a:lnTo>
                    <a:pt x="5279750" y="5935"/>
                  </a:lnTo>
                  <a:lnTo>
                    <a:pt x="5326053" y="13220"/>
                  </a:lnTo>
                  <a:lnTo>
                    <a:pt x="5371399" y="23263"/>
                  </a:lnTo>
                  <a:lnTo>
                    <a:pt x="5415696" y="35974"/>
                  </a:lnTo>
                  <a:lnTo>
                    <a:pt x="5458856" y="51262"/>
                  </a:lnTo>
                  <a:lnTo>
                    <a:pt x="5500787" y="69039"/>
                  </a:lnTo>
                  <a:lnTo>
                    <a:pt x="5541400" y="89214"/>
                  </a:lnTo>
                  <a:lnTo>
                    <a:pt x="5580605" y="111696"/>
                  </a:lnTo>
                  <a:lnTo>
                    <a:pt x="5618312" y="136397"/>
                  </a:lnTo>
                  <a:lnTo>
                    <a:pt x="5654431" y="163225"/>
                  </a:lnTo>
                  <a:lnTo>
                    <a:pt x="5688871" y="192092"/>
                  </a:lnTo>
                  <a:lnTo>
                    <a:pt x="5721544" y="222907"/>
                  </a:lnTo>
                  <a:lnTo>
                    <a:pt x="5752359" y="255580"/>
                  </a:lnTo>
                  <a:lnTo>
                    <a:pt x="5781225" y="290020"/>
                  </a:lnTo>
                  <a:lnTo>
                    <a:pt x="5808054" y="326139"/>
                  </a:lnTo>
                  <a:lnTo>
                    <a:pt x="5832755" y="363846"/>
                  </a:lnTo>
                  <a:lnTo>
                    <a:pt x="5855237" y="403051"/>
                  </a:lnTo>
                  <a:lnTo>
                    <a:pt x="5875412" y="443664"/>
                  </a:lnTo>
                  <a:lnTo>
                    <a:pt x="5893189" y="485595"/>
                  </a:lnTo>
                  <a:lnTo>
                    <a:pt x="5908477" y="528755"/>
                  </a:lnTo>
                  <a:lnTo>
                    <a:pt x="5921188" y="573052"/>
                  </a:lnTo>
                  <a:lnTo>
                    <a:pt x="5931231" y="618397"/>
                  </a:lnTo>
                  <a:lnTo>
                    <a:pt x="5938516" y="664701"/>
                  </a:lnTo>
                  <a:lnTo>
                    <a:pt x="5942953" y="711873"/>
                  </a:lnTo>
                  <a:lnTo>
                    <a:pt x="5944451" y="759816"/>
                  </a:lnTo>
                  <a:lnTo>
                    <a:pt x="5944451" y="5445720"/>
                  </a:lnTo>
                  <a:lnTo>
                    <a:pt x="5942953" y="5493663"/>
                  </a:lnTo>
                  <a:lnTo>
                    <a:pt x="5938516" y="5540835"/>
                  </a:lnTo>
                  <a:lnTo>
                    <a:pt x="5931231" y="5587139"/>
                  </a:lnTo>
                  <a:lnTo>
                    <a:pt x="5921188" y="5632484"/>
                  </a:lnTo>
                  <a:lnTo>
                    <a:pt x="5908477" y="5676782"/>
                  </a:lnTo>
                  <a:lnTo>
                    <a:pt x="5893189" y="5719941"/>
                  </a:lnTo>
                  <a:lnTo>
                    <a:pt x="5875412" y="5761872"/>
                  </a:lnTo>
                  <a:lnTo>
                    <a:pt x="5855237" y="5802485"/>
                  </a:lnTo>
                  <a:lnTo>
                    <a:pt x="5832755" y="5841690"/>
                  </a:lnTo>
                  <a:lnTo>
                    <a:pt x="5808054" y="5879397"/>
                  </a:lnTo>
                  <a:lnTo>
                    <a:pt x="5781225" y="5915516"/>
                  </a:lnTo>
                  <a:lnTo>
                    <a:pt x="5752359" y="5949957"/>
                  </a:lnTo>
                  <a:lnTo>
                    <a:pt x="5721544" y="5982629"/>
                  </a:lnTo>
                  <a:lnTo>
                    <a:pt x="5688871" y="6013444"/>
                  </a:lnTo>
                  <a:lnTo>
                    <a:pt x="5654431" y="6042311"/>
                  </a:lnTo>
                  <a:lnTo>
                    <a:pt x="5618312" y="6069139"/>
                  </a:lnTo>
                  <a:lnTo>
                    <a:pt x="5580605" y="6093840"/>
                  </a:lnTo>
                  <a:lnTo>
                    <a:pt x="5541400" y="6116323"/>
                  </a:lnTo>
                  <a:lnTo>
                    <a:pt x="5500787" y="6136497"/>
                  </a:lnTo>
                  <a:lnTo>
                    <a:pt x="5458856" y="6154274"/>
                  </a:lnTo>
                  <a:lnTo>
                    <a:pt x="5415696" y="6169563"/>
                  </a:lnTo>
                  <a:lnTo>
                    <a:pt x="5371399" y="6182273"/>
                  </a:lnTo>
                  <a:lnTo>
                    <a:pt x="5326053" y="6192316"/>
                  </a:lnTo>
                  <a:lnTo>
                    <a:pt x="5279750" y="6199601"/>
                  </a:lnTo>
                  <a:lnTo>
                    <a:pt x="5247452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804589" y="2695635"/>
            <a:ext cx="27349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-490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4800" spc="250" dirty="0">
                <a:solidFill>
                  <a:srgbClr val="FFBD58"/>
                </a:solidFill>
                <a:latin typeface="Arial"/>
                <a:cs typeface="Arial"/>
              </a:rPr>
              <a:t>x</a:t>
            </a:r>
            <a:r>
              <a:rPr sz="4800" spc="625" dirty="0">
                <a:solidFill>
                  <a:srgbClr val="FFBD58"/>
                </a:solidFill>
                <a:latin typeface="Arial"/>
                <a:cs typeface="Arial"/>
              </a:rPr>
              <a:t>a</a:t>
            </a:r>
            <a:r>
              <a:rPr sz="4800" spc="210" dirty="0">
                <a:solidFill>
                  <a:srgbClr val="FFBD58"/>
                </a:solidFill>
                <a:latin typeface="Arial"/>
                <a:cs typeface="Arial"/>
              </a:rPr>
              <a:t>m</a:t>
            </a:r>
            <a:r>
              <a:rPr sz="4800" spc="330" dirty="0">
                <a:solidFill>
                  <a:srgbClr val="FFBD58"/>
                </a:solidFill>
                <a:latin typeface="Arial"/>
                <a:cs typeface="Arial"/>
              </a:rPr>
              <a:t>p</a:t>
            </a:r>
            <a:r>
              <a:rPr sz="4800" spc="140" dirty="0">
                <a:solidFill>
                  <a:srgbClr val="FFBD58"/>
                </a:solidFill>
                <a:latin typeface="Arial"/>
                <a:cs typeface="Arial"/>
              </a:rPr>
              <a:t>l</a:t>
            </a:r>
            <a:r>
              <a:rPr sz="4800" spc="49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endParaRPr sz="4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5757278" y="5695962"/>
            <a:ext cx="2656840" cy="57150"/>
          </a:xfrm>
          <a:custGeom>
            <a:avLst/>
            <a:gdLst/>
            <a:ahLst/>
            <a:cxnLst/>
            <a:rect l="l" t="t" r="r" b="b"/>
            <a:pathLst>
              <a:path w="2656840" h="57150">
                <a:moveTo>
                  <a:pt x="2656586" y="0"/>
                </a:moveTo>
                <a:lnTo>
                  <a:pt x="1759369" y="0"/>
                </a:lnTo>
                <a:lnTo>
                  <a:pt x="1283817" y="0"/>
                </a:lnTo>
                <a:lnTo>
                  <a:pt x="0" y="0"/>
                </a:lnTo>
                <a:lnTo>
                  <a:pt x="0" y="57150"/>
                </a:lnTo>
                <a:lnTo>
                  <a:pt x="1283817" y="57150"/>
                </a:lnTo>
                <a:lnTo>
                  <a:pt x="1759369" y="57150"/>
                </a:lnTo>
                <a:lnTo>
                  <a:pt x="2656586" y="57150"/>
                </a:lnTo>
                <a:lnTo>
                  <a:pt x="265658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910876" y="5035552"/>
            <a:ext cx="452183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ahoma"/>
                <a:cs typeface="Tahoma"/>
                <a:hlinkClick r:id="rId4"/>
              </a:rPr>
              <a:t>Exam</a:t>
            </a:r>
            <a:r>
              <a:rPr sz="4800" b="1" spc="-10" dirty="0">
                <a:solidFill>
                  <a:srgbClr val="FFFFFF"/>
                </a:solidFill>
                <a:latin typeface="Tahoma"/>
                <a:cs typeface="Tahoma"/>
                <a:hlinkClick r:id="rId4"/>
              </a:rPr>
              <a:t>ple.ipynb</a:t>
            </a:r>
            <a:endParaRPr sz="4800">
              <a:latin typeface="Tahoma"/>
              <a:cs typeface="Tahom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7468713" y="9790212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86" y="496786"/>
                </a:moveTo>
                <a:lnTo>
                  <a:pt x="0" y="0"/>
                </a:lnTo>
                <a:lnTo>
                  <a:pt x="819287" y="16759"/>
                </a:lnTo>
                <a:lnTo>
                  <a:pt x="819287" y="496786"/>
                </a:lnTo>
                <a:lnTo>
                  <a:pt x="496786" y="496786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336186" y="2739444"/>
            <a:ext cx="6407150" cy="469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53415">
              <a:lnSpc>
                <a:spcPct val="116100"/>
              </a:lnSpc>
              <a:spcBef>
                <a:spcPts val="100"/>
              </a:spcBef>
            </a:pP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5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download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it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through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google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collab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now</a:t>
            </a:r>
            <a:endParaRPr sz="2100">
              <a:latin typeface="Lucida Sans Unicode"/>
              <a:cs typeface="Lucida Sans Unicode"/>
            </a:endParaRPr>
          </a:p>
          <a:p>
            <a:pPr marL="12700" marR="5080">
              <a:lnSpc>
                <a:spcPct val="116100"/>
              </a:lnSpc>
              <a:spcBef>
                <a:spcPts val="2455"/>
              </a:spcBef>
            </a:pP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35" dirty="0">
                <a:solidFill>
                  <a:srgbClr val="F7F4EB"/>
                </a:solidFill>
                <a:latin typeface="Lucida Sans Unicode"/>
                <a:cs typeface="Lucida Sans Unicode"/>
              </a:rPr>
              <a:t>if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have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already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installed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then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5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search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terminal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your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200" dirty="0">
                <a:solidFill>
                  <a:srgbClr val="F7F4EB"/>
                </a:solidFill>
                <a:latin typeface="Lucida Sans Unicode"/>
                <a:cs typeface="Lucida Sans Unicode"/>
              </a:rPr>
              <a:t>w</a:t>
            </a:r>
            <a:r>
              <a:rPr sz="2100" spc="-40" dirty="0">
                <a:solidFill>
                  <a:srgbClr val="F7F4EB"/>
                </a:solidFill>
                <a:latin typeface="Lucida Sans Unicode"/>
                <a:cs typeface="Lucida Sans Unicode"/>
              </a:rPr>
              <a:t>i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d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</a:t>
            </a:r>
            <a:r>
              <a:rPr sz="2100" spc="200" dirty="0">
                <a:solidFill>
                  <a:srgbClr val="F7F4EB"/>
                </a:solidFill>
                <a:latin typeface="Lucida Sans Unicode"/>
                <a:cs typeface="Lucida Sans Unicode"/>
              </a:rPr>
              <a:t>w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s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r</a:t>
            </a:r>
            <a:r>
              <a:rPr sz="2100" spc="254" dirty="0">
                <a:solidFill>
                  <a:srgbClr val="F7F4EB"/>
                </a:solidFill>
                <a:latin typeface="Lucida Sans Unicode"/>
                <a:cs typeface="Lucida Sans Unicode"/>
              </a:rPr>
              <a:t>c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h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b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4" dirty="0">
                <a:solidFill>
                  <a:srgbClr val="F7F4EB"/>
                </a:solidFill>
                <a:latin typeface="Lucida Sans Unicode"/>
                <a:cs typeface="Lucida Sans Unicode"/>
              </a:rPr>
              <a:t>-</a:t>
            </a:r>
            <a:r>
              <a:rPr sz="2100" spc="-470" dirty="0">
                <a:solidFill>
                  <a:srgbClr val="F7F4EB"/>
                </a:solidFill>
                <a:latin typeface="Lucida Sans Unicode"/>
                <a:cs typeface="Lucida Sans Unicode"/>
              </a:rPr>
              <a:t>&gt;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0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d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h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y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p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35" dirty="0">
                <a:solidFill>
                  <a:srgbClr val="F7F4EB"/>
                </a:solidFill>
                <a:latin typeface="Lucida Sans Unicode"/>
                <a:cs typeface="Lucida Sans Unicode"/>
              </a:rPr>
              <a:t>"</a:t>
            </a:r>
            <a:r>
              <a:rPr sz="210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j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u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p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y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45" dirty="0">
                <a:solidFill>
                  <a:srgbClr val="F7F4EB"/>
                </a:solidFill>
                <a:latin typeface="Lucida Sans Unicode"/>
                <a:cs typeface="Lucida Sans Unicode"/>
              </a:rPr>
              <a:t>r 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notebook"</a:t>
            </a:r>
            <a:endParaRPr sz="2100">
              <a:latin typeface="Lucida Sans Unicode"/>
              <a:cs typeface="Lucida Sans Unicode"/>
            </a:endParaRPr>
          </a:p>
          <a:p>
            <a:pPr marL="12700" marR="529590">
              <a:lnSpc>
                <a:spcPct val="116100"/>
              </a:lnSpc>
              <a:spcBef>
                <a:spcPts val="2555"/>
              </a:spcBef>
            </a:pP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Access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example.ipynb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from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0" dirty="0">
                <a:solidFill>
                  <a:srgbClr val="F7F4EB"/>
                </a:solidFill>
                <a:latin typeface="Lucida Sans Unicode"/>
                <a:cs typeface="Lucida Sans Unicode"/>
              </a:rPr>
              <a:t>where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it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is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saved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system.</a:t>
            </a:r>
            <a:endParaRPr sz="2100">
              <a:latin typeface="Lucida Sans Unicode"/>
              <a:cs typeface="Lucida Sans Unicode"/>
            </a:endParaRPr>
          </a:p>
          <a:p>
            <a:pPr marL="12700" marR="1113155">
              <a:lnSpc>
                <a:spcPct val="116100"/>
              </a:lnSpc>
              <a:spcBef>
                <a:spcPts val="2465"/>
              </a:spcBef>
            </a:pPr>
            <a:r>
              <a:rPr sz="2100" spc="35" dirty="0">
                <a:solidFill>
                  <a:srgbClr val="F7F4EB"/>
                </a:solidFill>
                <a:latin typeface="Lucida Sans Unicode"/>
                <a:cs typeface="Lucida Sans Unicode"/>
              </a:rPr>
              <a:t>To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execute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jupyter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(or</a:t>
            </a:r>
            <a:r>
              <a:rPr sz="2100" spc="-1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collab) </a:t>
            </a:r>
            <a:r>
              <a:rPr sz="2100" spc="-65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254" dirty="0">
                <a:solidFill>
                  <a:srgbClr val="F7F4EB"/>
                </a:solidFill>
                <a:latin typeface="Lucida Sans Unicode"/>
                <a:cs typeface="Lucida Sans Unicode"/>
              </a:rPr>
              <a:t>c</a:t>
            </a:r>
            <a:r>
              <a:rPr sz="2100" spc="-40" dirty="0">
                <a:solidFill>
                  <a:srgbClr val="F7F4EB"/>
                </a:solidFill>
                <a:latin typeface="Lucida Sans Unicode"/>
                <a:cs typeface="Lucida Sans Unicode"/>
              </a:rPr>
              <a:t>li</a:t>
            </a:r>
            <a:r>
              <a:rPr sz="2100" spc="254" dirty="0">
                <a:solidFill>
                  <a:srgbClr val="F7F4EB"/>
                </a:solidFill>
                <a:latin typeface="Lucida Sans Unicode"/>
                <a:cs typeface="Lucida Sans Unicode"/>
              </a:rPr>
              <a:t>c</a:t>
            </a:r>
            <a:r>
              <a:rPr sz="2100" spc="-5" dirty="0">
                <a:solidFill>
                  <a:srgbClr val="F7F4EB"/>
                </a:solidFill>
                <a:latin typeface="Lucida Sans Unicode"/>
                <a:cs typeface="Lucida Sans Unicode"/>
              </a:rPr>
              <a:t>k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225" dirty="0">
                <a:solidFill>
                  <a:srgbClr val="F7F4EB"/>
                </a:solidFill>
                <a:latin typeface="Lucida Sans Unicode"/>
                <a:cs typeface="Lucida Sans Unicode"/>
              </a:rPr>
              <a:t>S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h</a:t>
            </a:r>
            <a:r>
              <a:rPr sz="2100" spc="-40" dirty="0">
                <a:solidFill>
                  <a:srgbClr val="F7F4EB"/>
                </a:solidFill>
                <a:latin typeface="Lucida Sans Unicode"/>
                <a:cs typeface="Lucida Sans Unicode"/>
              </a:rPr>
              <a:t>i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f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459" dirty="0">
                <a:solidFill>
                  <a:srgbClr val="F7F4EB"/>
                </a:solidFill>
                <a:latin typeface="Lucida Sans Unicode"/>
                <a:cs typeface="Lucida Sans Unicode"/>
              </a:rPr>
              <a:t>+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n</a:t>
            </a:r>
            <a:r>
              <a:rPr sz="210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t</a:t>
            </a:r>
            <a:r>
              <a:rPr sz="2100" spc="165" dirty="0">
                <a:solidFill>
                  <a:srgbClr val="F7F4EB"/>
                </a:solidFill>
                <a:latin typeface="Lucida Sans Unicode"/>
                <a:cs typeface="Lucida Sans Unicode"/>
              </a:rPr>
              <a:t>e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r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8950">
              <a:lnSpc>
                <a:spcPts val="14369"/>
              </a:lnSpc>
              <a:spcBef>
                <a:spcPts val="100"/>
              </a:spcBef>
            </a:pPr>
            <a:r>
              <a:rPr spc="335" dirty="0"/>
              <a:t>T</a:t>
            </a:r>
            <a:r>
              <a:rPr spc="685" dirty="0"/>
              <a:t>h</a:t>
            </a:r>
            <a:r>
              <a:rPr spc="1970" dirty="0"/>
              <a:t>a</a:t>
            </a:r>
            <a:r>
              <a:rPr spc="715" dirty="0"/>
              <a:t>n</a:t>
            </a:r>
            <a:r>
              <a:rPr spc="840" dirty="0"/>
              <a:t>k</a:t>
            </a:r>
            <a:r>
              <a:rPr spc="-1290" dirty="0"/>
              <a:t> </a:t>
            </a:r>
            <a:r>
              <a:rPr spc="1290" dirty="0"/>
              <a:t>Y</a:t>
            </a:r>
            <a:r>
              <a:rPr spc="1245" dirty="0"/>
              <a:t>o</a:t>
            </a:r>
            <a:r>
              <a:rPr spc="565" dirty="0"/>
              <a:t>u</a:t>
            </a:r>
          </a:p>
          <a:p>
            <a:pPr marL="352425">
              <a:lnSpc>
                <a:spcPts val="2790"/>
              </a:lnSpc>
              <a:tabLst>
                <a:tab pos="894715" algn="l"/>
                <a:tab pos="2037714" algn="l"/>
                <a:tab pos="2670810" algn="l"/>
                <a:tab pos="3588385" algn="l"/>
                <a:tab pos="5186680" algn="l"/>
                <a:tab pos="6201410" algn="l"/>
                <a:tab pos="7254240" algn="l"/>
                <a:tab pos="7915909" algn="l"/>
                <a:tab pos="8806180" algn="l"/>
              </a:tabLst>
            </a:pPr>
            <a:r>
              <a:rPr sz="2350" spc="114" dirty="0">
                <a:solidFill>
                  <a:srgbClr val="FFBD58"/>
                </a:solidFill>
                <a:latin typeface="Arial"/>
                <a:cs typeface="Arial"/>
              </a:rPr>
              <a:t>I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14" dirty="0">
                <a:solidFill>
                  <a:srgbClr val="FFBD58"/>
                </a:solidFill>
                <a:latin typeface="Arial"/>
                <a:cs typeface="Arial"/>
              </a:rPr>
              <a:t>N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200" dirty="0">
                <a:solidFill>
                  <a:srgbClr val="FFBD58"/>
                </a:solidFill>
                <a:latin typeface="Arial"/>
                <a:cs typeface="Arial"/>
              </a:rPr>
              <a:t>C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20" dirty="0">
                <a:solidFill>
                  <a:srgbClr val="FFBD58"/>
                </a:solidFill>
                <a:latin typeface="Arial"/>
                <a:cs typeface="Arial"/>
              </a:rPr>
              <a:t>A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60" dirty="0">
                <a:solidFill>
                  <a:srgbClr val="FFBD58"/>
                </a:solidFill>
                <a:latin typeface="Arial"/>
                <a:cs typeface="Arial"/>
              </a:rPr>
              <a:t>S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130" dirty="0">
                <a:solidFill>
                  <a:srgbClr val="FFBD58"/>
                </a:solidFill>
                <a:latin typeface="Arial"/>
                <a:cs typeface="Arial"/>
              </a:rPr>
              <a:t>O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05" dirty="0">
                <a:solidFill>
                  <a:srgbClr val="FFBD58"/>
                </a:solidFill>
                <a:latin typeface="Arial"/>
                <a:cs typeface="Arial"/>
              </a:rPr>
              <a:t>F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20" dirty="0">
                <a:solidFill>
                  <a:srgbClr val="FFBD58"/>
                </a:solidFill>
                <a:latin typeface="Arial"/>
                <a:cs typeface="Arial"/>
              </a:rPr>
              <a:t>A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14" dirty="0">
                <a:solidFill>
                  <a:srgbClr val="FFBD58"/>
                </a:solidFill>
                <a:latin typeface="Arial"/>
                <a:cs typeface="Arial"/>
              </a:rPr>
              <a:t>N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60" dirty="0">
                <a:solidFill>
                  <a:srgbClr val="FFBD58"/>
                </a:solidFill>
                <a:latin typeface="Arial"/>
                <a:cs typeface="Arial"/>
              </a:rPr>
              <a:t>Y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120" dirty="0">
                <a:solidFill>
                  <a:srgbClr val="FFBD58"/>
                </a:solidFill>
                <a:latin typeface="Arial"/>
                <a:cs typeface="Arial"/>
              </a:rPr>
              <a:t>D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30" dirty="0">
                <a:solidFill>
                  <a:srgbClr val="FFBD58"/>
                </a:solidFill>
                <a:latin typeface="Arial"/>
                <a:cs typeface="Arial"/>
              </a:rPr>
              <a:t>O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45" dirty="0">
                <a:solidFill>
                  <a:srgbClr val="FFBD58"/>
                </a:solidFill>
                <a:latin typeface="Arial"/>
                <a:cs typeface="Arial"/>
              </a:rPr>
              <a:t>U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75" dirty="0">
                <a:solidFill>
                  <a:srgbClr val="FFBD58"/>
                </a:solidFill>
                <a:latin typeface="Arial"/>
                <a:cs typeface="Arial"/>
              </a:rPr>
              <a:t>B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25" dirty="0">
                <a:solidFill>
                  <a:srgbClr val="FFBD58"/>
                </a:solidFill>
                <a:latin typeface="Arial"/>
                <a:cs typeface="Arial"/>
              </a:rPr>
              <a:t>T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25" dirty="0">
                <a:solidFill>
                  <a:srgbClr val="FFBD58"/>
                </a:solidFill>
                <a:latin typeface="Arial"/>
                <a:cs typeface="Arial"/>
              </a:rPr>
              <a:t>,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-105" dirty="0">
                <a:solidFill>
                  <a:srgbClr val="FFBD58"/>
                </a:solidFill>
                <a:latin typeface="Arial"/>
                <a:cs typeface="Arial"/>
              </a:rPr>
              <a:t>F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80" dirty="0">
                <a:solidFill>
                  <a:srgbClr val="FFBD58"/>
                </a:solidFill>
                <a:latin typeface="Arial"/>
                <a:cs typeface="Arial"/>
              </a:rPr>
              <a:t>L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-105" dirty="0">
                <a:solidFill>
                  <a:srgbClr val="FFBD58"/>
                </a:solidFill>
                <a:latin typeface="Arial"/>
                <a:cs typeface="Arial"/>
              </a:rPr>
              <a:t>F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40" dirty="0">
                <a:solidFill>
                  <a:srgbClr val="FFBD58"/>
                </a:solidFill>
                <a:latin typeface="Arial"/>
                <a:cs typeface="Arial"/>
              </a:rPr>
              <a:t>R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125" dirty="0">
                <a:solidFill>
                  <a:srgbClr val="FFBD58"/>
                </a:solidFill>
                <a:latin typeface="Arial"/>
                <a:cs typeface="Arial"/>
              </a:rPr>
              <a:t>T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30" dirty="0">
                <a:solidFill>
                  <a:srgbClr val="FFBD58"/>
                </a:solidFill>
                <a:latin typeface="Arial"/>
                <a:cs typeface="Arial"/>
              </a:rPr>
              <a:t>O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20" dirty="0">
                <a:solidFill>
                  <a:srgbClr val="FFBD58"/>
                </a:solidFill>
                <a:latin typeface="Arial"/>
                <a:cs typeface="Arial"/>
              </a:rPr>
              <a:t>A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60" dirty="0">
                <a:solidFill>
                  <a:srgbClr val="FFBD58"/>
                </a:solidFill>
                <a:latin typeface="Arial"/>
                <a:cs typeface="Arial"/>
              </a:rPr>
              <a:t>S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10" dirty="0">
                <a:solidFill>
                  <a:srgbClr val="FFBD58"/>
                </a:solidFill>
                <a:latin typeface="Arial"/>
                <a:cs typeface="Arial"/>
              </a:rPr>
              <a:t>K</a:t>
            </a:r>
            <a:r>
              <a:rPr sz="2350" dirty="0">
                <a:solidFill>
                  <a:srgbClr val="FFBD58"/>
                </a:solidFill>
                <a:latin typeface="Arial"/>
                <a:cs typeface="Arial"/>
              </a:rPr>
              <a:t>	</a:t>
            </a:r>
            <a:r>
              <a:rPr sz="2350" spc="240" dirty="0">
                <a:solidFill>
                  <a:srgbClr val="FFBD58"/>
                </a:solidFill>
                <a:latin typeface="Arial"/>
                <a:cs typeface="Arial"/>
              </a:rPr>
              <a:t>M</a:t>
            </a:r>
            <a:r>
              <a:rPr sz="2350" spc="-275" dirty="0">
                <a:solidFill>
                  <a:srgbClr val="FFBD58"/>
                </a:solidFill>
                <a:latin typeface="Arial"/>
                <a:cs typeface="Arial"/>
              </a:rPr>
              <a:t> </a:t>
            </a:r>
            <a:r>
              <a:rPr sz="2350" spc="-145" dirty="0">
                <a:solidFill>
                  <a:srgbClr val="FFBD58"/>
                </a:solidFill>
                <a:latin typeface="Arial"/>
                <a:cs typeface="Arial"/>
              </a:rPr>
              <a:t>E</a:t>
            </a:r>
            <a:endParaRPr sz="235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8713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6" y="16758"/>
                </a:lnTo>
                <a:lnTo>
                  <a:pt x="819286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981975"/>
            <a:ext cx="8359140" cy="19050"/>
          </a:xfrm>
          <a:custGeom>
            <a:avLst/>
            <a:gdLst/>
            <a:ahLst/>
            <a:cxnLst/>
            <a:rect l="l" t="t" r="r" b="b"/>
            <a:pathLst>
              <a:path w="8359140" h="19050">
                <a:moveTo>
                  <a:pt x="0" y="19049"/>
                </a:moveTo>
                <a:lnTo>
                  <a:pt x="0" y="0"/>
                </a:lnTo>
                <a:lnTo>
                  <a:pt x="8359101" y="0"/>
                </a:lnTo>
                <a:lnTo>
                  <a:pt x="8359101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65" dirty="0"/>
              <a:t>L</a:t>
            </a:r>
            <a:r>
              <a:rPr spc="185" dirty="0"/>
              <a:t>e</a:t>
            </a:r>
            <a:r>
              <a:rPr spc="290" dirty="0"/>
              <a:t>c</a:t>
            </a:r>
            <a:r>
              <a:rPr spc="165" dirty="0"/>
              <a:t>t</a:t>
            </a:r>
            <a:r>
              <a:rPr spc="75" dirty="0"/>
              <a:t>u</a:t>
            </a:r>
            <a:r>
              <a:rPr spc="60" dirty="0"/>
              <a:t>r</a:t>
            </a:r>
            <a:r>
              <a:rPr spc="185" dirty="0"/>
              <a:t>e</a:t>
            </a:r>
            <a:r>
              <a:rPr spc="254" dirty="0"/>
              <a:t>#</a:t>
            </a:r>
            <a:r>
              <a:rPr spc="20" dirty="0"/>
              <a:t>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255</Words>
  <Application>Microsoft Office PowerPoint</Application>
  <PresentationFormat>Custom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Lucida Sans Unicode</vt:lpstr>
      <vt:lpstr>Tahoma</vt:lpstr>
      <vt:lpstr>Trebuchet MS</vt:lpstr>
      <vt:lpstr>Office Theme</vt:lpstr>
      <vt:lpstr>Data Structure and Algorithms</vt:lpstr>
      <vt:lpstr>Created in 1989 by Guido van Rossum</vt:lpstr>
      <vt:lpstr>PowerPoint Presentation</vt:lpstr>
      <vt:lpstr>PowerPoint Presentation</vt:lpstr>
      <vt:lpstr>Example</vt:lpstr>
      <vt:lpstr>Thank You I N C A S E O F A N Y D O U B T , F E E L F R E E T O A S K M 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Analytics</dc:title>
  <dc:creator>Ajeet4iitk</dc:creator>
  <cp:keywords>DAFjojrXJHw,BAFGBoT_TEo</cp:keywords>
  <cp:lastModifiedBy>Aman Pratap</cp:lastModifiedBy>
  <cp:revision>2</cp:revision>
  <dcterms:created xsi:type="dcterms:W3CDTF">2023-12-08T03:51:23Z</dcterms:created>
  <dcterms:modified xsi:type="dcterms:W3CDTF">2023-12-11T17:46:14Z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2023-05-22T00:00:00Z</vt:filetime>
  </property>
  <property fmtid="{D5CDD505-2E9C-101B-9397-08002B2CF9AE}" pid="3" name="Creator">
    <vt:lpwstr>Canva</vt:lpwstr>
  </property>
  <property fmtid="{D5CDD505-2E9C-101B-9397-08002B2CF9AE}" pid="4" name="LastSaved">
    <vt:filetime>2023-12-08T00:00:00Z</vt:filetime>
  </property>
</Properties>
</file>